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10"/>
  </p:notesMasterIdLst>
  <p:sldIdLst>
    <p:sldId id="256" r:id="rId5"/>
    <p:sldId id="294" r:id="rId6"/>
    <p:sldId id="297" r:id="rId7"/>
    <p:sldId id="298" r:id="rId8"/>
    <p:sldId id="299" r:id="rId9"/>
  </p:sldIdLst>
  <p:sldSz cx="19199225" cy="10799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02" userDrawn="1">
          <p15:clr>
            <a:srgbClr val="A4A3A4"/>
          </p15:clr>
        </p15:guide>
        <p15:guide id="2" pos="60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B4B"/>
    <a:srgbClr val="000066"/>
    <a:srgbClr val="00002E"/>
    <a:srgbClr val="993300"/>
    <a:srgbClr val="FFCC99"/>
    <a:srgbClr val="5C1F00"/>
    <a:srgbClr val="D3A72A"/>
    <a:srgbClr val="660033"/>
    <a:srgbClr val="0066FF"/>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95" autoAdjust="0"/>
    <p:restoredTop sz="94660"/>
  </p:normalViewPr>
  <p:slideViewPr>
    <p:cSldViewPr snapToGrid="0">
      <p:cViewPr>
        <p:scale>
          <a:sx n="50" d="100"/>
          <a:sy n="50" d="100"/>
        </p:scale>
        <p:origin x="1206" y="852"/>
      </p:cViewPr>
      <p:guideLst>
        <p:guide orient="horz" pos="3402"/>
        <p:guide pos="60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E4051D-322F-47B2-9D59-DB5F9014ABFA}" type="datetimeFigureOut">
              <a:rPr lang="en-PH" smtClean="0"/>
              <a:t>16/10/2019</a:t>
            </a:fld>
            <a:endParaRPr lang="en-PH"/>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029DE3-0F7A-406A-9F4C-9B789C2BF12C}" type="slidenum">
              <a:rPr lang="en-PH" smtClean="0"/>
              <a:t>‹#›</a:t>
            </a:fld>
            <a:endParaRPr lang="en-PH"/>
          </a:p>
        </p:txBody>
      </p:sp>
    </p:spTree>
    <p:extLst>
      <p:ext uri="{BB962C8B-B14F-4D97-AF65-F5344CB8AC3E}">
        <p14:creationId xmlns:p14="http://schemas.microsoft.com/office/powerpoint/2010/main" val="3783288258"/>
      </p:ext>
    </p:extLst>
  </p:cSld>
  <p:clrMap bg1="lt1" tx1="dk1" bg2="lt2" tx2="dk2" accent1="accent1" accent2="accent2" accent3="accent3" accent4="accent4" accent5="accent5" accent6="accent6" hlink="hlink" folHlink="folHlink"/>
  <p:notesStyle>
    <a:lvl1pPr marL="0" algn="l" defTabSz="1329172" rtl="0" eaLnBrk="1" latinLnBrk="0" hangingPunct="1">
      <a:defRPr sz="1744" kern="1200">
        <a:solidFill>
          <a:schemeClr val="tx1"/>
        </a:solidFill>
        <a:latin typeface="+mn-lt"/>
        <a:ea typeface="+mn-ea"/>
        <a:cs typeface="+mn-cs"/>
      </a:defRPr>
    </a:lvl1pPr>
    <a:lvl2pPr marL="664586" algn="l" defTabSz="1329172" rtl="0" eaLnBrk="1" latinLnBrk="0" hangingPunct="1">
      <a:defRPr sz="1744" kern="1200">
        <a:solidFill>
          <a:schemeClr val="tx1"/>
        </a:solidFill>
        <a:latin typeface="+mn-lt"/>
        <a:ea typeface="+mn-ea"/>
        <a:cs typeface="+mn-cs"/>
      </a:defRPr>
    </a:lvl2pPr>
    <a:lvl3pPr marL="1329172" algn="l" defTabSz="1329172" rtl="0" eaLnBrk="1" latinLnBrk="0" hangingPunct="1">
      <a:defRPr sz="1744" kern="1200">
        <a:solidFill>
          <a:schemeClr val="tx1"/>
        </a:solidFill>
        <a:latin typeface="+mn-lt"/>
        <a:ea typeface="+mn-ea"/>
        <a:cs typeface="+mn-cs"/>
      </a:defRPr>
    </a:lvl3pPr>
    <a:lvl4pPr marL="1993758" algn="l" defTabSz="1329172" rtl="0" eaLnBrk="1" latinLnBrk="0" hangingPunct="1">
      <a:defRPr sz="1744" kern="1200">
        <a:solidFill>
          <a:schemeClr val="tx1"/>
        </a:solidFill>
        <a:latin typeface="+mn-lt"/>
        <a:ea typeface="+mn-ea"/>
        <a:cs typeface="+mn-cs"/>
      </a:defRPr>
    </a:lvl4pPr>
    <a:lvl5pPr marL="2658344" algn="l" defTabSz="1329172" rtl="0" eaLnBrk="1" latinLnBrk="0" hangingPunct="1">
      <a:defRPr sz="1744" kern="1200">
        <a:solidFill>
          <a:schemeClr val="tx1"/>
        </a:solidFill>
        <a:latin typeface="+mn-lt"/>
        <a:ea typeface="+mn-ea"/>
        <a:cs typeface="+mn-cs"/>
      </a:defRPr>
    </a:lvl5pPr>
    <a:lvl6pPr marL="3322930" algn="l" defTabSz="1329172" rtl="0" eaLnBrk="1" latinLnBrk="0" hangingPunct="1">
      <a:defRPr sz="1744" kern="1200">
        <a:solidFill>
          <a:schemeClr val="tx1"/>
        </a:solidFill>
        <a:latin typeface="+mn-lt"/>
        <a:ea typeface="+mn-ea"/>
        <a:cs typeface="+mn-cs"/>
      </a:defRPr>
    </a:lvl6pPr>
    <a:lvl7pPr marL="3987516" algn="l" defTabSz="1329172" rtl="0" eaLnBrk="1" latinLnBrk="0" hangingPunct="1">
      <a:defRPr sz="1744" kern="1200">
        <a:solidFill>
          <a:schemeClr val="tx1"/>
        </a:solidFill>
        <a:latin typeface="+mn-lt"/>
        <a:ea typeface="+mn-ea"/>
        <a:cs typeface="+mn-cs"/>
      </a:defRPr>
    </a:lvl7pPr>
    <a:lvl8pPr marL="4652101" algn="l" defTabSz="1329172" rtl="0" eaLnBrk="1" latinLnBrk="0" hangingPunct="1">
      <a:defRPr sz="1744" kern="1200">
        <a:solidFill>
          <a:schemeClr val="tx1"/>
        </a:solidFill>
        <a:latin typeface="+mn-lt"/>
        <a:ea typeface="+mn-ea"/>
        <a:cs typeface="+mn-cs"/>
      </a:defRPr>
    </a:lvl8pPr>
    <a:lvl9pPr marL="5316687" algn="l" defTabSz="1329172" rtl="0" eaLnBrk="1" latinLnBrk="0" hangingPunct="1">
      <a:defRPr sz="174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9903" y="1767462"/>
            <a:ext cx="14399419" cy="3759917"/>
          </a:xfrm>
        </p:spPr>
        <p:txBody>
          <a:bodyPr anchor="b"/>
          <a:lstStyle>
            <a:lvl1pPr algn="ctr">
              <a:defRPr sz="9448"/>
            </a:lvl1pPr>
          </a:lstStyle>
          <a:p>
            <a:r>
              <a:rPr lang="en-US"/>
              <a:t>Click to edit Master title style</a:t>
            </a:r>
            <a:endParaRPr lang="en-US" dirty="0"/>
          </a:p>
        </p:txBody>
      </p:sp>
      <p:sp>
        <p:nvSpPr>
          <p:cNvPr id="3" name="Subtitle 2"/>
          <p:cNvSpPr>
            <a:spLocks noGrp="1"/>
          </p:cNvSpPr>
          <p:nvPr>
            <p:ph type="subTitle" idx="1"/>
          </p:nvPr>
        </p:nvSpPr>
        <p:spPr>
          <a:xfrm>
            <a:off x="2399903" y="5672376"/>
            <a:ext cx="14399419" cy="2607442"/>
          </a:xfrm>
        </p:spPr>
        <p:txBody>
          <a:bodyPr/>
          <a:lstStyle>
            <a:lvl1pPr marL="0" indent="0" algn="ctr">
              <a:buNone/>
              <a:defRPr sz="3779"/>
            </a:lvl1pPr>
            <a:lvl2pPr marL="719953" indent="0" algn="ctr">
              <a:buNone/>
              <a:defRPr sz="3149"/>
            </a:lvl2pPr>
            <a:lvl3pPr marL="1439906" indent="0" algn="ctr">
              <a:buNone/>
              <a:defRPr sz="2834"/>
            </a:lvl3pPr>
            <a:lvl4pPr marL="2159859" indent="0" algn="ctr">
              <a:buNone/>
              <a:defRPr sz="2520"/>
            </a:lvl4pPr>
            <a:lvl5pPr marL="2879811" indent="0" algn="ctr">
              <a:buNone/>
              <a:defRPr sz="2520"/>
            </a:lvl5pPr>
            <a:lvl6pPr marL="3599764" indent="0" algn="ctr">
              <a:buNone/>
              <a:defRPr sz="2520"/>
            </a:lvl6pPr>
            <a:lvl7pPr marL="4319717" indent="0" algn="ctr">
              <a:buNone/>
              <a:defRPr sz="2520"/>
            </a:lvl7pPr>
            <a:lvl8pPr marL="5039670" indent="0" algn="ctr">
              <a:buNone/>
              <a:defRPr sz="2520"/>
            </a:lvl8pPr>
            <a:lvl9pPr marL="5759623" indent="0" algn="ctr">
              <a:buNone/>
              <a:defRPr sz="25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E27C3F-4585-4DD5-AE83-55E3A7B49E9D}" type="datetime1">
              <a:rPr lang="en-PH" smtClean="0"/>
              <a:t>16/10/2019</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99C9CAEB-D5FD-4FF5-829B-3AE978556A0D}" type="slidenum">
              <a:rPr lang="en-PH" smtClean="0"/>
              <a:t>‹#›</a:t>
            </a:fld>
            <a:endParaRPr lang="en-PH"/>
          </a:p>
        </p:txBody>
      </p:sp>
    </p:spTree>
    <p:extLst>
      <p:ext uri="{BB962C8B-B14F-4D97-AF65-F5344CB8AC3E}">
        <p14:creationId xmlns:p14="http://schemas.microsoft.com/office/powerpoint/2010/main" val="1342035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79A69E-2FBD-4583-B09A-188C9243E22C}" type="datetime1">
              <a:rPr lang="en-PH" smtClean="0"/>
              <a:t>16/10/2019</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99C9CAEB-D5FD-4FF5-829B-3AE978556A0D}" type="slidenum">
              <a:rPr lang="en-PH" smtClean="0"/>
              <a:t>‹#›</a:t>
            </a:fld>
            <a:endParaRPr lang="en-PH"/>
          </a:p>
        </p:txBody>
      </p:sp>
    </p:spTree>
    <p:extLst>
      <p:ext uri="{BB962C8B-B14F-4D97-AF65-F5344CB8AC3E}">
        <p14:creationId xmlns:p14="http://schemas.microsoft.com/office/powerpoint/2010/main" val="3845363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739445" y="574987"/>
            <a:ext cx="4139833" cy="91523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19947" y="574987"/>
            <a:ext cx="12179508" cy="91523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2DA49F-028A-47A1-BEC3-C7134F34DBE4}" type="datetime1">
              <a:rPr lang="en-PH" smtClean="0"/>
              <a:t>16/10/2019</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99C9CAEB-D5FD-4FF5-829B-3AE978556A0D}" type="slidenum">
              <a:rPr lang="en-PH" smtClean="0"/>
              <a:t>‹#›</a:t>
            </a:fld>
            <a:endParaRPr lang="en-PH"/>
          </a:p>
        </p:txBody>
      </p:sp>
    </p:spTree>
    <p:extLst>
      <p:ext uri="{BB962C8B-B14F-4D97-AF65-F5344CB8AC3E}">
        <p14:creationId xmlns:p14="http://schemas.microsoft.com/office/powerpoint/2010/main" val="2070154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B2E6C0-88F3-437D-8482-63C4D924C47B}" type="datetime1">
              <a:rPr lang="en-PH" smtClean="0"/>
              <a:t>16/10/2019</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99C9CAEB-D5FD-4FF5-829B-3AE978556A0D}" type="slidenum">
              <a:rPr lang="en-PH" smtClean="0"/>
              <a:t>‹#›</a:t>
            </a:fld>
            <a:endParaRPr lang="en-PH"/>
          </a:p>
        </p:txBody>
      </p:sp>
    </p:spTree>
    <p:extLst>
      <p:ext uri="{BB962C8B-B14F-4D97-AF65-F5344CB8AC3E}">
        <p14:creationId xmlns:p14="http://schemas.microsoft.com/office/powerpoint/2010/main" val="1539385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9947" y="2692442"/>
            <a:ext cx="16559332" cy="4492401"/>
          </a:xfrm>
        </p:spPr>
        <p:txBody>
          <a:bodyPr anchor="b"/>
          <a:lstStyle>
            <a:lvl1pPr>
              <a:defRPr sz="9448"/>
            </a:lvl1pPr>
          </a:lstStyle>
          <a:p>
            <a:r>
              <a:rPr lang="en-US"/>
              <a:t>Click to edit Master title style</a:t>
            </a:r>
            <a:endParaRPr lang="en-US" dirty="0"/>
          </a:p>
        </p:txBody>
      </p:sp>
      <p:sp>
        <p:nvSpPr>
          <p:cNvPr id="3" name="Text Placeholder 2"/>
          <p:cNvSpPr>
            <a:spLocks noGrp="1"/>
          </p:cNvSpPr>
          <p:nvPr>
            <p:ph type="body" idx="1"/>
          </p:nvPr>
        </p:nvSpPr>
        <p:spPr>
          <a:xfrm>
            <a:off x="1309947" y="7227343"/>
            <a:ext cx="16559332" cy="2362447"/>
          </a:xfrm>
        </p:spPr>
        <p:txBody>
          <a:bodyPr/>
          <a:lstStyle>
            <a:lvl1pPr marL="0" indent="0">
              <a:buNone/>
              <a:defRPr sz="3779">
                <a:solidFill>
                  <a:schemeClr val="tx1">
                    <a:tint val="75000"/>
                  </a:schemeClr>
                </a:solidFill>
              </a:defRPr>
            </a:lvl1pPr>
            <a:lvl2pPr marL="719953" indent="0">
              <a:buNone/>
              <a:defRPr sz="3149">
                <a:solidFill>
                  <a:schemeClr val="tx1">
                    <a:tint val="75000"/>
                  </a:schemeClr>
                </a:solidFill>
              </a:defRPr>
            </a:lvl2pPr>
            <a:lvl3pPr marL="1439906" indent="0">
              <a:buNone/>
              <a:defRPr sz="2834">
                <a:solidFill>
                  <a:schemeClr val="tx1">
                    <a:tint val="75000"/>
                  </a:schemeClr>
                </a:solidFill>
              </a:defRPr>
            </a:lvl3pPr>
            <a:lvl4pPr marL="2159859" indent="0">
              <a:buNone/>
              <a:defRPr sz="2520">
                <a:solidFill>
                  <a:schemeClr val="tx1">
                    <a:tint val="75000"/>
                  </a:schemeClr>
                </a:solidFill>
              </a:defRPr>
            </a:lvl4pPr>
            <a:lvl5pPr marL="2879811" indent="0">
              <a:buNone/>
              <a:defRPr sz="2520">
                <a:solidFill>
                  <a:schemeClr val="tx1">
                    <a:tint val="75000"/>
                  </a:schemeClr>
                </a:solidFill>
              </a:defRPr>
            </a:lvl5pPr>
            <a:lvl6pPr marL="3599764" indent="0">
              <a:buNone/>
              <a:defRPr sz="2520">
                <a:solidFill>
                  <a:schemeClr val="tx1">
                    <a:tint val="75000"/>
                  </a:schemeClr>
                </a:solidFill>
              </a:defRPr>
            </a:lvl6pPr>
            <a:lvl7pPr marL="4319717" indent="0">
              <a:buNone/>
              <a:defRPr sz="2520">
                <a:solidFill>
                  <a:schemeClr val="tx1">
                    <a:tint val="75000"/>
                  </a:schemeClr>
                </a:solidFill>
              </a:defRPr>
            </a:lvl7pPr>
            <a:lvl8pPr marL="5039670" indent="0">
              <a:buNone/>
              <a:defRPr sz="2520">
                <a:solidFill>
                  <a:schemeClr val="tx1">
                    <a:tint val="75000"/>
                  </a:schemeClr>
                </a:solidFill>
              </a:defRPr>
            </a:lvl8pPr>
            <a:lvl9pPr marL="5759623" indent="0">
              <a:buNone/>
              <a:defRPr sz="25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DAB149-6BEA-43E2-8BBD-16927E186836}" type="datetime1">
              <a:rPr lang="en-PH" smtClean="0"/>
              <a:t>16/10/2019</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99C9CAEB-D5FD-4FF5-829B-3AE978556A0D}" type="slidenum">
              <a:rPr lang="en-PH" smtClean="0"/>
              <a:t>‹#›</a:t>
            </a:fld>
            <a:endParaRPr lang="en-PH"/>
          </a:p>
        </p:txBody>
      </p:sp>
    </p:spTree>
    <p:extLst>
      <p:ext uri="{BB962C8B-B14F-4D97-AF65-F5344CB8AC3E}">
        <p14:creationId xmlns:p14="http://schemas.microsoft.com/office/powerpoint/2010/main" val="2532383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19947" y="2874937"/>
            <a:ext cx="8159671" cy="6852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719607" y="2874937"/>
            <a:ext cx="8159671" cy="6852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3955D1-805D-449D-B79B-E57D2D0B05C6}" type="datetime1">
              <a:rPr lang="en-PH" smtClean="0"/>
              <a:t>16/10/2019</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99C9CAEB-D5FD-4FF5-829B-3AE978556A0D}" type="slidenum">
              <a:rPr lang="en-PH" smtClean="0"/>
              <a:t>‹#›</a:t>
            </a:fld>
            <a:endParaRPr lang="en-PH"/>
          </a:p>
        </p:txBody>
      </p:sp>
    </p:spTree>
    <p:extLst>
      <p:ext uri="{BB962C8B-B14F-4D97-AF65-F5344CB8AC3E}">
        <p14:creationId xmlns:p14="http://schemas.microsoft.com/office/powerpoint/2010/main" val="2471052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22447" y="574988"/>
            <a:ext cx="16559332" cy="208745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22448" y="2647443"/>
            <a:ext cx="8122171" cy="1297471"/>
          </a:xfrm>
        </p:spPr>
        <p:txBody>
          <a:bodyPr anchor="b"/>
          <a:lstStyle>
            <a:lvl1pPr marL="0" indent="0">
              <a:buNone/>
              <a:defRPr sz="3779" b="1"/>
            </a:lvl1pPr>
            <a:lvl2pPr marL="719953" indent="0">
              <a:buNone/>
              <a:defRPr sz="3149" b="1"/>
            </a:lvl2pPr>
            <a:lvl3pPr marL="1439906" indent="0">
              <a:buNone/>
              <a:defRPr sz="2834" b="1"/>
            </a:lvl3pPr>
            <a:lvl4pPr marL="2159859" indent="0">
              <a:buNone/>
              <a:defRPr sz="2520" b="1"/>
            </a:lvl4pPr>
            <a:lvl5pPr marL="2879811" indent="0">
              <a:buNone/>
              <a:defRPr sz="2520" b="1"/>
            </a:lvl5pPr>
            <a:lvl6pPr marL="3599764" indent="0">
              <a:buNone/>
              <a:defRPr sz="2520" b="1"/>
            </a:lvl6pPr>
            <a:lvl7pPr marL="4319717" indent="0">
              <a:buNone/>
              <a:defRPr sz="2520" b="1"/>
            </a:lvl7pPr>
            <a:lvl8pPr marL="5039670" indent="0">
              <a:buNone/>
              <a:defRPr sz="2520" b="1"/>
            </a:lvl8pPr>
            <a:lvl9pPr marL="5759623" indent="0">
              <a:buNone/>
              <a:defRPr sz="2520" b="1"/>
            </a:lvl9pPr>
          </a:lstStyle>
          <a:p>
            <a:pPr lvl="0"/>
            <a:r>
              <a:rPr lang="en-US"/>
              <a:t>Edit Master text styles</a:t>
            </a:r>
          </a:p>
        </p:txBody>
      </p:sp>
      <p:sp>
        <p:nvSpPr>
          <p:cNvPr id="4" name="Content Placeholder 3"/>
          <p:cNvSpPr>
            <a:spLocks noGrp="1"/>
          </p:cNvSpPr>
          <p:nvPr>
            <p:ph sz="half" idx="2"/>
          </p:nvPr>
        </p:nvSpPr>
        <p:spPr>
          <a:xfrm>
            <a:off x="1322448" y="3944914"/>
            <a:ext cx="8122171" cy="58023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719608" y="2647443"/>
            <a:ext cx="8162171" cy="1297471"/>
          </a:xfrm>
        </p:spPr>
        <p:txBody>
          <a:bodyPr anchor="b"/>
          <a:lstStyle>
            <a:lvl1pPr marL="0" indent="0">
              <a:buNone/>
              <a:defRPr sz="3779" b="1"/>
            </a:lvl1pPr>
            <a:lvl2pPr marL="719953" indent="0">
              <a:buNone/>
              <a:defRPr sz="3149" b="1"/>
            </a:lvl2pPr>
            <a:lvl3pPr marL="1439906" indent="0">
              <a:buNone/>
              <a:defRPr sz="2834" b="1"/>
            </a:lvl3pPr>
            <a:lvl4pPr marL="2159859" indent="0">
              <a:buNone/>
              <a:defRPr sz="2520" b="1"/>
            </a:lvl4pPr>
            <a:lvl5pPr marL="2879811" indent="0">
              <a:buNone/>
              <a:defRPr sz="2520" b="1"/>
            </a:lvl5pPr>
            <a:lvl6pPr marL="3599764" indent="0">
              <a:buNone/>
              <a:defRPr sz="2520" b="1"/>
            </a:lvl6pPr>
            <a:lvl7pPr marL="4319717" indent="0">
              <a:buNone/>
              <a:defRPr sz="2520" b="1"/>
            </a:lvl7pPr>
            <a:lvl8pPr marL="5039670" indent="0">
              <a:buNone/>
              <a:defRPr sz="2520" b="1"/>
            </a:lvl8pPr>
            <a:lvl9pPr marL="5759623" indent="0">
              <a:buNone/>
              <a:defRPr sz="2520" b="1"/>
            </a:lvl9pPr>
          </a:lstStyle>
          <a:p>
            <a:pPr lvl="0"/>
            <a:r>
              <a:rPr lang="en-US"/>
              <a:t>Edit Master text styles</a:t>
            </a:r>
          </a:p>
        </p:txBody>
      </p:sp>
      <p:sp>
        <p:nvSpPr>
          <p:cNvPr id="6" name="Content Placeholder 5"/>
          <p:cNvSpPr>
            <a:spLocks noGrp="1"/>
          </p:cNvSpPr>
          <p:nvPr>
            <p:ph sz="quarter" idx="4"/>
          </p:nvPr>
        </p:nvSpPr>
        <p:spPr>
          <a:xfrm>
            <a:off x="9719608" y="3944914"/>
            <a:ext cx="8162171" cy="58023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126CD2-1DA0-4A83-85E9-0F1AE6C3BE4D}" type="datetime1">
              <a:rPr lang="en-PH" smtClean="0"/>
              <a:t>16/10/2019</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99C9CAEB-D5FD-4FF5-829B-3AE978556A0D}" type="slidenum">
              <a:rPr lang="en-PH" smtClean="0"/>
              <a:t>‹#›</a:t>
            </a:fld>
            <a:endParaRPr lang="en-PH"/>
          </a:p>
        </p:txBody>
      </p:sp>
    </p:spTree>
    <p:extLst>
      <p:ext uri="{BB962C8B-B14F-4D97-AF65-F5344CB8AC3E}">
        <p14:creationId xmlns:p14="http://schemas.microsoft.com/office/powerpoint/2010/main" val="3172933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CF89C-1C07-44D5-BE16-E92D191FE0DF}" type="datetime1">
              <a:rPr lang="en-PH" smtClean="0"/>
              <a:t>16/10/2019</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99C9CAEB-D5FD-4FF5-829B-3AE978556A0D}" type="slidenum">
              <a:rPr lang="en-PH" smtClean="0"/>
              <a:t>‹#›</a:t>
            </a:fld>
            <a:endParaRPr lang="en-PH"/>
          </a:p>
        </p:txBody>
      </p:sp>
    </p:spTree>
    <p:extLst>
      <p:ext uri="{BB962C8B-B14F-4D97-AF65-F5344CB8AC3E}">
        <p14:creationId xmlns:p14="http://schemas.microsoft.com/office/powerpoint/2010/main" val="823988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E1FD60-ED60-4548-9A73-52C933DD5EED}" type="datetime1">
              <a:rPr lang="en-PH" smtClean="0"/>
              <a:t>16/10/2019</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99C9CAEB-D5FD-4FF5-829B-3AE978556A0D}" type="slidenum">
              <a:rPr lang="en-PH" smtClean="0"/>
              <a:t>‹#›</a:t>
            </a:fld>
            <a:endParaRPr lang="en-PH"/>
          </a:p>
        </p:txBody>
      </p:sp>
    </p:spTree>
    <p:extLst>
      <p:ext uri="{BB962C8B-B14F-4D97-AF65-F5344CB8AC3E}">
        <p14:creationId xmlns:p14="http://schemas.microsoft.com/office/powerpoint/2010/main" val="2116710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22448" y="719984"/>
            <a:ext cx="6192249" cy="2519945"/>
          </a:xfrm>
        </p:spPr>
        <p:txBody>
          <a:bodyPr anchor="b"/>
          <a:lstStyle>
            <a:lvl1pPr>
              <a:defRPr sz="5039"/>
            </a:lvl1pPr>
          </a:lstStyle>
          <a:p>
            <a:r>
              <a:rPr lang="en-US"/>
              <a:t>Click to edit Master title style</a:t>
            </a:r>
            <a:endParaRPr lang="en-US" dirty="0"/>
          </a:p>
        </p:txBody>
      </p:sp>
      <p:sp>
        <p:nvSpPr>
          <p:cNvPr id="3" name="Content Placeholder 2"/>
          <p:cNvSpPr>
            <a:spLocks noGrp="1"/>
          </p:cNvSpPr>
          <p:nvPr>
            <p:ph idx="1"/>
          </p:nvPr>
        </p:nvSpPr>
        <p:spPr>
          <a:xfrm>
            <a:off x="8162171" y="1554966"/>
            <a:ext cx="9719608" cy="7674832"/>
          </a:xfrm>
        </p:spPr>
        <p:txBody>
          <a:bodyPr/>
          <a:lstStyle>
            <a:lvl1pPr>
              <a:defRPr sz="5039"/>
            </a:lvl1pPr>
            <a:lvl2pPr>
              <a:defRPr sz="4409"/>
            </a:lvl2pPr>
            <a:lvl3pPr>
              <a:defRPr sz="3779"/>
            </a:lvl3pPr>
            <a:lvl4pPr>
              <a:defRPr sz="3149"/>
            </a:lvl4pPr>
            <a:lvl5pPr>
              <a:defRPr sz="3149"/>
            </a:lvl5pPr>
            <a:lvl6pPr>
              <a:defRPr sz="3149"/>
            </a:lvl6pPr>
            <a:lvl7pPr>
              <a:defRPr sz="3149"/>
            </a:lvl7pPr>
            <a:lvl8pPr>
              <a:defRPr sz="3149"/>
            </a:lvl8pPr>
            <a:lvl9pPr>
              <a:defRPr sz="314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22448" y="3239929"/>
            <a:ext cx="6192249" cy="6002369"/>
          </a:xfrm>
        </p:spPr>
        <p:txBody>
          <a:bodyPr/>
          <a:lstStyle>
            <a:lvl1pPr marL="0" indent="0">
              <a:buNone/>
              <a:defRPr sz="2520"/>
            </a:lvl1pPr>
            <a:lvl2pPr marL="719953" indent="0">
              <a:buNone/>
              <a:defRPr sz="2205"/>
            </a:lvl2pPr>
            <a:lvl3pPr marL="1439906" indent="0">
              <a:buNone/>
              <a:defRPr sz="1890"/>
            </a:lvl3pPr>
            <a:lvl4pPr marL="2159859" indent="0">
              <a:buNone/>
              <a:defRPr sz="1575"/>
            </a:lvl4pPr>
            <a:lvl5pPr marL="2879811" indent="0">
              <a:buNone/>
              <a:defRPr sz="1575"/>
            </a:lvl5pPr>
            <a:lvl6pPr marL="3599764" indent="0">
              <a:buNone/>
              <a:defRPr sz="1575"/>
            </a:lvl6pPr>
            <a:lvl7pPr marL="4319717" indent="0">
              <a:buNone/>
              <a:defRPr sz="1575"/>
            </a:lvl7pPr>
            <a:lvl8pPr marL="5039670" indent="0">
              <a:buNone/>
              <a:defRPr sz="1575"/>
            </a:lvl8pPr>
            <a:lvl9pPr marL="5759623" indent="0">
              <a:buNone/>
              <a:defRPr sz="1575"/>
            </a:lvl9pPr>
          </a:lstStyle>
          <a:p>
            <a:pPr lvl="0"/>
            <a:r>
              <a:rPr lang="en-US"/>
              <a:t>Edit Master text styles</a:t>
            </a:r>
          </a:p>
        </p:txBody>
      </p:sp>
      <p:sp>
        <p:nvSpPr>
          <p:cNvPr id="5" name="Date Placeholder 4"/>
          <p:cNvSpPr>
            <a:spLocks noGrp="1"/>
          </p:cNvSpPr>
          <p:nvPr>
            <p:ph type="dt" sz="half" idx="10"/>
          </p:nvPr>
        </p:nvSpPr>
        <p:spPr/>
        <p:txBody>
          <a:bodyPr/>
          <a:lstStyle/>
          <a:p>
            <a:fld id="{47FCE72D-8318-4A4D-AB05-477FE1F0FD46}" type="datetime1">
              <a:rPr lang="en-PH" smtClean="0"/>
              <a:t>16/10/2019</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99C9CAEB-D5FD-4FF5-829B-3AE978556A0D}" type="slidenum">
              <a:rPr lang="en-PH" smtClean="0"/>
              <a:t>‹#›</a:t>
            </a:fld>
            <a:endParaRPr lang="en-PH"/>
          </a:p>
        </p:txBody>
      </p:sp>
    </p:spTree>
    <p:extLst>
      <p:ext uri="{BB962C8B-B14F-4D97-AF65-F5344CB8AC3E}">
        <p14:creationId xmlns:p14="http://schemas.microsoft.com/office/powerpoint/2010/main" val="3946124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22448" y="719984"/>
            <a:ext cx="6192249" cy="2519945"/>
          </a:xfrm>
        </p:spPr>
        <p:txBody>
          <a:bodyPr anchor="b"/>
          <a:lstStyle>
            <a:lvl1pPr>
              <a:defRPr sz="5039"/>
            </a:lvl1pPr>
          </a:lstStyle>
          <a:p>
            <a:r>
              <a:rPr lang="en-US"/>
              <a:t>Click to edit Master title style</a:t>
            </a:r>
            <a:endParaRPr lang="en-US" dirty="0"/>
          </a:p>
        </p:txBody>
      </p:sp>
      <p:sp>
        <p:nvSpPr>
          <p:cNvPr id="3" name="Picture Placeholder 2"/>
          <p:cNvSpPr>
            <a:spLocks noGrp="1" noChangeAspect="1"/>
          </p:cNvSpPr>
          <p:nvPr>
            <p:ph type="pic" idx="1"/>
          </p:nvPr>
        </p:nvSpPr>
        <p:spPr>
          <a:xfrm>
            <a:off x="8162171" y="1554966"/>
            <a:ext cx="9719608" cy="7674832"/>
          </a:xfrm>
        </p:spPr>
        <p:txBody>
          <a:bodyPr anchor="t"/>
          <a:lstStyle>
            <a:lvl1pPr marL="0" indent="0">
              <a:buNone/>
              <a:defRPr sz="5039"/>
            </a:lvl1pPr>
            <a:lvl2pPr marL="719953" indent="0">
              <a:buNone/>
              <a:defRPr sz="4409"/>
            </a:lvl2pPr>
            <a:lvl3pPr marL="1439906" indent="0">
              <a:buNone/>
              <a:defRPr sz="3779"/>
            </a:lvl3pPr>
            <a:lvl4pPr marL="2159859" indent="0">
              <a:buNone/>
              <a:defRPr sz="3149"/>
            </a:lvl4pPr>
            <a:lvl5pPr marL="2879811" indent="0">
              <a:buNone/>
              <a:defRPr sz="3149"/>
            </a:lvl5pPr>
            <a:lvl6pPr marL="3599764" indent="0">
              <a:buNone/>
              <a:defRPr sz="3149"/>
            </a:lvl6pPr>
            <a:lvl7pPr marL="4319717" indent="0">
              <a:buNone/>
              <a:defRPr sz="3149"/>
            </a:lvl7pPr>
            <a:lvl8pPr marL="5039670" indent="0">
              <a:buNone/>
              <a:defRPr sz="3149"/>
            </a:lvl8pPr>
            <a:lvl9pPr marL="5759623" indent="0">
              <a:buNone/>
              <a:defRPr sz="3149"/>
            </a:lvl9pPr>
          </a:lstStyle>
          <a:p>
            <a:r>
              <a:rPr lang="en-US"/>
              <a:t>Click icon to add picture</a:t>
            </a:r>
            <a:endParaRPr lang="en-US" dirty="0"/>
          </a:p>
        </p:txBody>
      </p:sp>
      <p:sp>
        <p:nvSpPr>
          <p:cNvPr id="4" name="Text Placeholder 3"/>
          <p:cNvSpPr>
            <a:spLocks noGrp="1"/>
          </p:cNvSpPr>
          <p:nvPr>
            <p:ph type="body" sz="half" idx="2"/>
          </p:nvPr>
        </p:nvSpPr>
        <p:spPr>
          <a:xfrm>
            <a:off x="1322448" y="3239929"/>
            <a:ext cx="6192249" cy="6002369"/>
          </a:xfrm>
        </p:spPr>
        <p:txBody>
          <a:bodyPr/>
          <a:lstStyle>
            <a:lvl1pPr marL="0" indent="0">
              <a:buNone/>
              <a:defRPr sz="2520"/>
            </a:lvl1pPr>
            <a:lvl2pPr marL="719953" indent="0">
              <a:buNone/>
              <a:defRPr sz="2205"/>
            </a:lvl2pPr>
            <a:lvl3pPr marL="1439906" indent="0">
              <a:buNone/>
              <a:defRPr sz="1890"/>
            </a:lvl3pPr>
            <a:lvl4pPr marL="2159859" indent="0">
              <a:buNone/>
              <a:defRPr sz="1575"/>
            </a:lvl4pPr>
            <a:lvl5pPr marL="2879811" indent="0">
              <a:buNone/>
              <a:defRPr sz="1575"/>
            </a:lvl5pPr>
            <a:lvl6pPr marL="3599764" indent="0">
              <a:buNone/>
              <a:defRPr sz="1575"/>
            </a:lvl6pPr>
            <a:lvl7pPr marL="4319717" indent="0">
              <a:buNone/>
              <a:defRPr sz="1575"/>
            </a:lvl7pPr>
            <a:lvl8pPr marL="5039670" indent="0">
              <a:buNone/>
              <a:defRPr sz="1575"/>
            </a:lvl8pPr>
            <a:lvl9pPr marL="5759623" indent="0">
              <a:buNone/>
              <a:defRPr sz="1575"/>
            </a:lvl9pPr>
          </a:lstStyle>
          <a:p>
            <a:pPr lvl="0"/>
            <a:r>
              <a:rPr lang="en-US"/>
              <a:t>Edit Master text styles</a:t>
            </a:r>
          </a:p>
        </p:txBody>
      </p:sp>
      <p:sp>
        <p:nvSpPr>
          <p:cNvPr id="5" name="Date Placeholder 4"/>
          <p:cNvSpPr>
            <a:spLocks noGrp="1"/>
          </p:cNvSpPr>
          <p:nvPr>
            <p:ph type="dt" sz="half" idx="10"/>
          </p:nvPr>
        </p:nvSpPr>
        <p:spPr/>
        <p:txBody>
          <a:bodyPr/>
          <a:lstStyle/>
          <a:p>
            <a:fld id="{D510513D-92D7-4BE0-BC17-C373A3CEFBAB}" type="datetime1">
              <a:rPr lang="en-PH" smtClean="0"/>
              <a:t>16/10/2019</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99C9CAEB-D5FD-4FF5-829B-3AE978556A0D}" type="slidenum">
              <a:rPr lang="en-PH" smtClean="0"/>
              <a:t>‹#›</a:t>
            </a:fld>
            <a:endParaRPr lang="en-PH"/>
          </a:p>
        </p:txBody>
      </p:sp>
    </p:spTree>
    <p:extLst>
      <p:ext uri="{BB962C8B-B14F-4D97-AF65-F5344CB8AC3E}">
        <p14:creationId xmlns:p14="http://schemas.microsoft.com/office/powerpoint/2010/main" val="279616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19947" y="574988"/>
            <a:ext cx="16559332" cy="208745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19947" y="2874937"/>
            <a:ext cx="16559332" cy="68523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19947" y="10009781"/>
            <a:ext cx="4319826" cy="574987"/>
          </a:xfrm>
          <a:prstGeom prst="rect">
            <a:avLst/>
          </a:prstGeom>
        </p:spPr>
        <p:txBody>
          <a:bodyPr vert="horz" lIns="91440" tIns="45720" rIns="91440" bIns="45720" rtlCol="0" anchor="ctr"/>
          <a:lstStyle>
            <a:lvl1pPr algn="l">
              <a:defRPr sz="1890">
                <a:solidFill>
                  <a:schemeClr val="tx1">
                    <a:tint val="75000"/>
                  </a:schemeClr>
                </a:solidFill>
              </a:defRPr>
            </a:lvl1pPr>
          </a:lstStyle>
          <a:p>
            <a:fld id="{8F6B4671-4396-47D7-8077-63BFD9BF1D95}" type="datetime1">
              <a:rPr lang="en-PH" smtClean="0"/>
              <a:t>16/10/2019</a:t>
            </a:fld>
            <a:endParaRPr lang="en-PH"/>
          </a:p>
        </p:txBody>
      </p:sp>
      <p:sp>
        <p:nvSpPr>
          <p:cNvPr id="5" name="Footer Placeholder 4"/>
          <p:cNvSpPr>
            <a:spLocks noGrp="1"/>
          </p:cNvSpPr>
          <p:nvPr>
            <p:ph type="ftr" sz="quarter" idx="3"/>
          </p:nvPr>
        </p:nvSpPr>
        <p:spPr>
          <a:xfrm>
            <a:off x="6359744" y="10009781"/>
            <a:ext cx="6479738" cy="574987"/>
          </a:xfrm>
          <a:prstGeom prst="rect">
            <a:avLst/>
          </a:prstGeom>
        </p:spPr>
        <p:txBody>
          <a:bodyPr vert="horz" lIns="91440" tIns="45720" rIns="91440" bIns="45720" rtlCol="0" anchor="ctr"/>
          <a:lstStyle>
            <a:lvl1pPr algn="ctr">
              <a:defRPr sz="189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13559452" y="10009781"/>
            <a:ext cx="4319826" cy="574987"/>
          </a:xfrm>
          <a:prstGeom prst="rect">
            <a:avLst/>
          </a:prstGeom>
        </p:spPr>
        <p:txBody>
          <a:bodyPr vert="horz" lIns="91440" tIns="45720" rIns="91440" bIns="45720" rtlCol="0" anchor="ctr"/>
          <a:lstStyle>
            <a:lvl1pPr algn="r">
              <a:defRPr sz="1890">
                <a:solidFill>
                  <a:schemeClr val="tx1">
                    <a:tint val="75000"/>
                  </a:schemeClr>
                </a:solidFill>
              </a:defRPr>
            </a:lvl1pPr>
          </a:lstStyle>
          <a:p>
            <a:fld id="{99C9CAEB-D5FD-4FF5-829B-3AE978556A0D}" type="slidenum">
              <a:rPr lang="en-PH" smtClean="0"/>
              <a:t>‹#›</a:t>
            </a:fld>
            <a:endParaRPr lang="en-PH"/>
          </a:p>
        </p:txBody>
      </p:sp>
    </p:spTree>
    <p:extLst>
      <p:ext uri="{BB962C8B-B14F-4D97-AF65-F5344CB8AC3E}">
        <p14:creationId xmlns:p14="http://schemas.microsoft.com/office/powerpoint/2010/main" val="11274160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1439906" rtl="0" eaLnBrk="1" latinLnBrk="0" hangingPunct="1">
        <a:lnSpc>
          <a:spcPct val="90000"/>
        </a:lnSpc>
        <a:spcBef>
          <a:spcPct val="0"/>
        </a:spcBef>
        <a:buNone/>
        <a:defRPr sz="6929" kern="1200">
          <a:solidFill>
            <a:schemeClr val="tx1"/>
          </a:solidFill>
          <a:latin typeface="+mj-lt"/>
          <a:ea typeface="+mj-ea"/>
          <a:cs typeface="+mj-cs"/>
        </a:defRPr>
      </a:lvl1pPr>
    </p:titleStyle>
    <p:bodyStyle>
      <a:lvl1pPr marL="359976" indent="-359976" algn="l" defTabSz="1439906" rtl="0" eaLnBrk="1" latinLnBrk="0" hangingPunct="1">
        <a:lnSpc>
          <a:spcPct val="90000"/>
        </a:lnSpc>
        <a:spcBef>
          <a:spcPts val="1575"/>
        </a:spcBef>
        <a:buFont typeface="Arial" panose="020B0604020202020204" pitchFamily="34" charset="0"/>
        <a:buChar char="•"/>
        <a:defRPr sz="4409" kern="1200">
          <a:solidFill>
            <a:schemeClr val="tx1"/>
          </a:solidFill>
          <a:latin typeface="+mn-lt"/>
          <a:ea typeface="+mn-ea"/>
          <a:cs typeface="+mn-cs"/>
        </a:defRPr>
      </a:lvl1pPr>
      <a:lvl2pPr marL="1079929" indent="-359976" algn="l" defTabSz="1439906" rtl="0" eaLnBrk="1" latinLnBrk="0" hangingPunct="1">
        <a:lnSpc>
          <a:spcPct val="90000"/>
        </a:lnSpc>
        <a:spcBef>
          <a:spcPts val="787"/>
        </a:spcBef>
        <a:buFont typeface="Arial" panose="020B0604020202020204" pitchFamily="34" charset="0"/>
        <a:buChar char="•"/>
        <a:defRPr sz="3779" kern="1200">
          <a:solidFill>
            <a:schemeClr val="tx1"/>
          </a:solidFill>
          <a:latin typeface="+mn-lt"/>
          <a:ea typeface="+mn-ea"/>
          <a:cs typeface="+mn-cs"/>
        </a:defRPr>
      </a:lvl2pPr>
      <a:lvl3pPr marL="1799882" indent="-359976" algn="l" defTabSz="1439906" rtl="0" eaLnBrk="1" latinLnBrk="0" hangingPunct="1">
        <a:lnSpc>
          <a:spcPct val="90000"/>
        </a:lnSpc>
        <a:spcBef>
          <a:spcPts val="787"/>
        </a:spcBef>
        <a:buFont typeface="Arial" panose="020B0604020202020204" pitchFamily="34" charset="0"/>
        <a:buChar char="•"/>
        <a:defRPr sz="3149" kern="1200">
          <a:solidFill>
            <a:schemeClr val="tx1"/>
          </a:solidFill>
          <a:latin typeface="+mn-lt"/>
          <a:ea typeface="+mn-ea"/>
          <a:cs typeface="+mn-cs"/>
        </a:defRPr>
      </a:lvl3pPr>
      <a:lvl4pPr marL="2519835" indent="-359976" algn="l" defTabSz="1439906" rtl="0" eaLnBrk="1" latinLnBrk="0" hangingPunct="1">
        <a:lnSpc>
          <a:spcPct val="90000"/>
        </a:lnSpc>
        <a:spcBef>
          <a:spcPts val="787"/>
        </a:spcBef>
        <a:buFont typeface="Arial" panose="020B0604020202020204" pitchFamily="34" charset="0"/>
        <a:buChar char="•"/>
        <a:defRPr sz="2834" kern="1200">
          <a:solidFill>
            <a:schemeClr val="tx1"/>
          </a:solidFill>
          <a:latin typeface="+mn-lt"/>
          <a:ea typeface="+mn-ea"/>
          <a:cs typeface="+mn-cs"/>
        </a:defRPr>
      </a:lvl4pPr>
      <a:lvl5pPr marL="3239788" indent="-359976" algn="l" defTabSz="1439906" rtl="0" eaLnBrk="1" latinLnBrk="0" hangingPunct="1">
        <a:lnSpc>
          <a:spcPct val="90000"/>
        </a:lnSpc>
        <a:spcBef>
          <a:spcPts val="787"/>
        </a:spcBef>
        <a:buFont typeface="Arial" panose="020B0604020202020204" pitchFamily="34" charset="0"/>
        <a:buChar char="•"/>
        <a:defRPr sz="2834" kern="1200">
          <a:solidFill>
            <a:schemeClr val="tx1"/>
          </a:solidFill>
          <a:latin typeface="+mn-lt"/>
          <a:ea typeface="+mn-ea"/>
          <a:cs typeface="+mn-cs"/>
        </a:defRPr>
      </a:lvl5pPr>
      <a:lvl6pPr marL="3959741" indent="-359976" algn="l" defTabSz="1439906" rtl="0" eaLnBrk="1" latinLnBrk="0" hangingPunct="1">
        <a:lnSpc>
          <a:spcPct val="90000"/>
        </a:lnSpc>
        <a:spcBef>
          <a:spcPts val="787"/>
        </a:spcBef>
        <a:buFont typeface="Arial" panose="020B0604020202020204" pitchFamily="34" charset="0"/>
        <a:buChar char="•"/>
        <a:defRPr sz="2834" kern="1200">
          <a:solidFill>
            <a:schemeClr val="tx1"/>
          </a:solidFill>
          <a:latin typeface="+mn-lt"/>
          <a:ea typeface="+mn-ea"/>
          <a:cs typeface="+mn-cs"/>
        </a:defRPr>
      </a:lvl6pPr>
      <a:lvl7pPr marL="4679693" indent="-359976" algn="l" defTabSz="1439906" rtl="0" eaLnBrk="1" latinLnBrk="0" hangingPunct="1">
        <a:lnSpc>
          <a:spcPct val="90000"/>
        </a:lnSpc>
        <a:spcBef>
          <a:spcPts val="787"/>
        </a:spcBef>
        <a:buFont typeface="Arial" panose="020B0604020202020204" pitchFamily="34" charset="0"/>
        <a:buChar char="•"/>
        <a:defRPr sz="2834" kern="1200">
          <a:solidFill>
            <a:schemeClr val="tx1"/>
          </a:solidFill>
          <a:latin typeface="+mn-lt"/>
          <a:ea typeface="+mn-ea"/>
          <a:cs typeface="+mn-cs"/>
        </a:defRPr>
      </a:lvl7pPr>
      <a:lvl8pPr marL="5399646" indent="-359976" algn="l" defTabSz="1439906" rtl="0" eaLnBrk="1" latinLnBrk="0" hangingPunct="1">
        <a:lnSpc>
          <a:spcPct val="90000"/>
        </a:lnSpc>
        <a:spcBef>
          <a:spcPts val="787"/>
        </a:spcBef>
        <a:buFont typeface="Arial" panose="020B0604020202020204" pitchFamily="34" charset="0"/>
        <a:buChar char="•"/>
        <a:defRPr sz="2834" kern="1200">
          <a:solidFill>
            <a:schemeClr val="tx1"/>
          </a:solidFill>
          <a:latin typeface="+mn-lt"/>
          <a:ea typeface="+mn-ea"/>
          <a:cs typeface="+mn-cs"/>
        </a:defRPr>
      </a:lvl8pPr>
      <a:lvl9pPr marL="6119599" indent="-359976" algn="l" defTabSz="1439906" rtl="0" eaLnBrk="1" latinLnBrk="0" hangingPunct="1">
        <a:lnSpc>
          <a:spcPct val="90000"/>
        </a:lnSpc>
        <a:spcBef>
          <a:spcPts val="787"/>
        </a:spcBef>
        <a:buFont typeface="Arial" panose="020B0604020202020204" pitchFamily="34" charset="0"/>
        <a:buChar char="•"/>
        <a:defRPr sz="2834" kern="1200">
          <a:solidFill>
            <a:schemeClr val="tx1"/>
          </a:solidFill>
          <a:latin typeface="+mn-lt"/>
          <a:ea typeface="+mn-ea"/>
          <a:cs typeface="+mn-cs"/>
        </a:defRPr>
      </a:lvl9pPr>
    </p:bodyStyle>
    <p:otherStyle>
      <a:defPPr>
        <a:defRPr lang="en-US"/>
      </a:defPPr>
      <a:lvl1pPr marL="0" algn="l" defTabSz="1439906" rtl="0" eaLnBrk="1" latinLnBrk="0" hangingPunct="1">
        <a:defRPr sz="2834" kern="1200">
          <a:solidFill>
            <a:schemeClr val="tx1"/>
          </a:solidFill>
          <a:latin typeface="+mn-lt"/>
          <a:ea typeface="+mn-ea"/>
          <a:cs typeface="+mn-cs"/>
        </a:defRPr>
      </a:lvl1pPr>
      <a:lvl2pPr marL="719953" algn="l" defTabSz="1439906" rtl="0" eaLnBrk="1" latinLnBrk="0" hangingPunct="1">
        <a:defRPr sz="2834" kern="1200">
          <a:solidFill>
            <a:schemeClr val="tx1"/>
          </a:solidFill>
          <a:latin typeface="+mn-lt"/>
          <a:ea typeface="+mn-ea"/>
          <a:cs typeface="+mn-cs"/>
        </a:defRPr>
      </a:lvl2pPr>
      <a:lvl3pPr marL="1439906" algn="l" defTabSz="1439906" rtl="0" eaLnBrk="1" latinLnBrk="0" hangingPunct="1">
        <a:defRPr sz="2834" kern="1200">
          <a:solidFill>
            <a:schemeClr val="tx1"/>
          </a:solidFill>
          <a:latin typeface="+mn-lt"/>
          <a:ea typeface="+mn-ea"/>
          <a:cs typeface="+mn-cs"/>
        </a:defRPr>
      </a:lvl3pPr>
      <a:lvl4pPr marL="2159859" algn="l" defTabSz="1439906" rtl="0" eaLnBrk="1" latinLnBrk="0" hangingPunct="1">
        <a:defRPr sz="2834" kern="1200">
          <a:solidFill>
            <a:schemeClr val="tx1"/>
          </a:solidFill>
          <a:latin typeface="+mn-lt"/>
          <a:ea typeface="+mn-ea"/>
          <a:cs typeface="+mn-cs"/>
        </a:defRPr>
      </a:lvl4pPr>
      <a:lvl5pPr marL="2879811" algn="l" defTabSz="1439906" rtl="0" eaLnBrk="1" latinLnBrk="0" hangingPunct="1">
        <a:defRPr sz="2834" kern="1200">
          <a:solidFill>
            <a:schemeClr val="tx1"/>
          </a:solidFill>
          <a:latin typeface="+mn-lt"/>
          <a:ea typeface="+mn-ea"/>
          <a:cs typeface="+mn-cs"/>
        </a:defRPr>
      </a:lvl5pPr>
      <a:lvl6pPr marL="3599764" algn="l" defTabSz="1439906" rtl="0" eaLnBrk="1" latinLnBrk="0" hangingPunct="1">
        <a:defRPr sz="2834" kern="1200">
          <a:solidFill>
            <a:schemeClr val="tx1"/>
          </a:solidFill>
          <a:latin typeface="+mn-lt"/>
          <a:ea typeface="+mn-ea"/>
          <a:cs typeface="+mn-cs"/>
        </a:defRPr>
      </a:lvl6pPr>
      <a:lvl7pPr marL="4319717" algn="l" defTabSz="1439906" rtl="0" eaLnBrk="1" latinLnBrk="0" hangingPunct="1">
        <a:defRPr sz="2834" kern="1200">
          <a:solidFill>
            <a:schemeClr val="tx1"/>
          </a:solidFill>
          <a:latin typeface="+mn-lt"/>
          <a:ea typeface="+mn-ea"/>
          <a:cs typeface="+mn-cs"/>
        </a:defRPr>
      </a:lvl7pPr>
      <a:lvl8pPr marL="5039670" algn="l" defTabSz="1439906" rtl="0" eaLnBrk="1" latinLnBrk="0" hangingPunct="1">
        <a:defRPr sz="2834" kern="1200">
          <a:solidFill>
            <a:schemeClr val="tx1"/>
          </a:solidFill>
          <a:latin typeface="+mn-lt"/>
          <a:ea typeface="+mn-ea"/>
          <a:cs typeface="+mn-cs"/>
        </a:defRPr>
      </a:lvl8pPr>
      <a:lvl9pPr marL="5759623" algn="l" defTabSz="1439906" rtl="0" eaLnBrk="1" latinLnBrk="0" hangingPunct="1">
        <a:defRPr sz="28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grpSp>
        <p:nvGrpSpPr>
          <p:cNvPr id="12" name="Group 11"/>
          <p:cNvGrpSpPr/>
          <p:nvPr/>
        </p:nvGrpSpPr>
        <p:grpSpPr>
          <a:xfrm>
            <a:off x="3371090" y="2490354"/>
            <a:ext cx="12640650" cy="5346389"/>
            <a:chOff x="5720818" y="3049916"/>
            <a:chExt cx="8823162" cy="3671948"/>
          </a:xfrm>
        </p:grpSpPr>
        <p:sp>
          <p:nvSpPr>
            <p:cNvPr id="31" name="Subtitle 2">
              <a:extLst/>
            </p:cNvPr>
            <p:cNvSpPr txBox="1">
              <a:spLocks/>
            </p:cNvSpPr>
            <p:nvPr/>
          </p:nvSpPr>
          <p:spPr>
            <a:xfrm>
              <a:off x="5955323" y="3313545"/>
              <a:ext cx="8135816" cy="2125962"/>
            </a:xfrm>
            <a:prstGeom prst="rect">
              <a:avLst/>
            </a:prstGeom>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PH" sz="23900" b="1" dirty="0">
                  <a:effectLst>
                    <a:outerShdw dist="50800" dir="2400000" algn="ctr" rotWithShape="0">
                      <a:srgbClr val="C00000"/>
                    </a:outerShdw>
                  </a:effectLst>
                  <a:latin typeface="Verdana" panose="020B0604030504040204" pitchFamily="34" charset="0"/>
                  <a:ea typeface="Verdana" panose="020B0604030504040204" pitchFamily="34" charset="0"/>
                </a:rPr>
                <a:t>VIDEO</a:t>
              </a:r>
            </a:p>
          </p:txBody>
        </p:sp>
        <p:sp>
          <p:nvSpPr>
            <p:cNvPr id="32" name="Subtitle 2">
              <a:extLst/>
            </p:cNvPr>
            <p:cNvSpPr txBox="1">
              <a:spLocks/>
            </p:cNvSpPr>
            <p:nvPr/>
          </p:nvSpPr>
          <p:spPr>
            <a:xfrm>
              <a:off x="5720818" y="5479217"/>
              <a:ext cx="8823162" cy="1242647"/>
            </a:xfrm>
            <a:prstGeom prst="rect">
              <a:avLst/>
            </a:prstGeom>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PH" sz="11500" dirty="0">
                  <a:latin typeface="Verdana" panose="020B0604030504040204" pitchFamily="34" charset="0"/>
                  <a:ea typeface="Verdana" panose="020B0604030504040204" pitchFamily="34" charset="0"/>
                </a:rPr>
                <a:t>PROCESSING</a:t>
              </a:r>
            </a:p>
          </p:txBody>
        </p:sp>
        <p:sp>
          <p:nvSpPr>
            <p:cNvPr id="33" name="Subtitle 2">
              <a:extLst/>
            </p:cNvPr>
            <p:cNvSpPr txBox="1">
              <a:spLocks/>
            </p:cNvSpPr>
            <p:nvPr/>
          </p:nvSpPr>
          <p:spPr>
            <a:xfrm>
              <a:off x="6064491" y="3049916"/>
              <a:ext cx="8135816" cy="1070618"/>
            </a:xfrm>
            <a:prstGeom prst="rect">
              <a:avLst/>
            </a:prstGeom>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PH" sz="5400" dirty="0">
                  <a:latin typeface="Verdana" panose="020B0604030504040204" pitchFamily="34" charset="0"/>
                  <a:ea typeface="Verdana" panose="020B0604030504040204" pitchFamily="34" charset="0"/>
                </a:rPr>
                <a:t>--- BASIC ---</a:t>
              </a:r>
            </a:p>
          </p:txBody>
        </p:sp>
      </p:grpSp>
      <p:sp>
        <p:nvSpPr>
          <p:cNvPr id="14" name="Subtitle 2">
            <a:extLst>
              <a:ext uri="{FF2B5EF4-FFF2-40B4-BE49-F238E27FC236}">
                <a16:creationId xmlns:a16="http://schemas.microsoft.com/office/drawing/2014/main" id="{19BF14C9-4841-4D42-B040-D2441FD7A42E}"/>
              </a:ext>
            </a:extLst>
          </p:cNvPr>
          <p:cNvSpPr txBox="1">
            <a:spLocks/>
          </p:cNvSpPr>
          <p:nvPr/>
        </p:nvSpPr>
        <p:spPr>
          <a:xfrm>
            <a:off x="12160353" y="8921273"/>
            <a:ext cx="6221627" cy="1181100"/>
          </a:xfrm>
          <a:prstGeom prst="rect">
            <a:avLst/>
          </a:prstGeom>
          <a:gradFill>
            <a:gsLst>
              <a:gs pos="59000">
                <a:srgbClr val="4B4B4B">
                  <a:alpha val="25000"/>
                </a:srgbClr>
              </a:gs>
              <a:gs pos="100000">
                <a:schemeClr val="bg1">
                  <a:alpha val="0"/>
                </a:schemeClr>
              </a:gs>
            </a:gsLst>
            <a:lin ang="10800000" scaled="1"/>
          </a:gradFill>
        </p:spPr>
        <p:txBody>
          <a:bodyPr vert="horz" lIns="42863" tIns="21431" rIns="42863" bIns="21431"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spcBef>
                <a:spcPts val="0"/>
              </a:spcBef>
            </a:pPr>
            <a:r>
              <a:rPr lang="en-PH" sz="3200" dirty="0">
                <a:effectLst>
                  <a:outerShdw dist="25400" dir="2400000" algn="ctr" rotWithShape="0">
                    <a:srgbClr val="C00000"/>
                  </a:outerShdw>
                </a:effectLst>
                <a:latin typeface="Verdana" panose="020B0604030504040204" pitchFamily="34" charset="0"/>
                <a:ea typeface="Verdana" panose="020B0604030504040204" pitchFamily="34" charset="0"/>
              </a:rPr>
              <a:t>Rene L. Principe Jr.      	</a:t>
            </a:r>
          </a:p>
          <a:p>
            <a:pPr algn="r">
              <a:lnSpc>
                <a:spcPct val="100000"/>
              </a:lnSpc>
              <a:spcBef>
                <a:spcPts val="0"/>
              </a:spcBef>
            </a:pPr>
            <a:r>
              <a:rPr lang="en-PH" sz="2800" i="1" dirty="0">
                <a:effectLst>
                  <a:outerShdw dist="25400" dir="2400000" algn="ctr" rotWithShape="0">
                    <a:srgbClr val="C00000"/>
                  </a:outerShdw>
                </a:effectLst>
                <a:latin typeface="Verdana" panose="020B0604030504040204" pitchFamily="34" charset="0"/>
                <a:ea typeface="Verdana" panose="020B0604030504040204" pitchFamily="34" charset="0"/>
              </a:rPr>
              <a:t>2015-04622</a:t>
            </a:r>
            <a:r>
              <a:rPr lang="en-PH" sz="2800" i="1" dirty="0">
                <a:solidFill>
                  <a:srgbClr val="C00000"/>
                </a:solidFill>
                <a:effectLst>
                  <a:outerShdw dist="25400" dir="2400000" algn="ctr" rotWithShape="0">
                    <a:srgbClr val="C00000"/>
                  </a:outerShdw>
                </a:effectLst>
                <a:latin typeface="Verdana" panose="020B0604030504040204" pitchFamily="34" charset="0"/>
                <a:ea typeface="Verdana" panose="020B0604030504040204" pitchFamily="34" charset="0"/>
              </a:rPr>
              <a:t>	  	</a:t>
            </a:r>
          </a:p>
        </p:txBody>
      </p:sp>
      <p:pic>
        <p:nvPicPr>
          <p:cNvPr id="6" name="Picture 5">
            <a:extLst>
              <a:ext uri="{FF2B5EF4-FFF2-40B4-BE49-F238E27FC236}">
                <a16:creationId xmlns:a16="http://schemas.microsoft.com/office/drawing/2014/main" id="{46A28E08-B269-496B-AF51-074A90AD67E7}"/>
              </a:ext>
            </a:extLst>
          </p:cNvPr>
          <p:cNvPicPr>
            <a:picLocks noChangeAspect="1"/>
          </p:cNvPicPr>
          <p:nvPr/>
        </p:nvPicPr>
        <p:blipFill rotWithShape="1">
          <a:blip r:embed="rId2">
            <a:extLst>
              <a:ext uri="{28A0092B-C50C-407E-A947-70E740481C1C}">
                <a14:useLocalDpi xmlns:a14="http://schemas.microsoft.com/office/drawing/2010/main" val="0"/>
              </a:ext>
            </a:extLst>
          </a:blip>
          <a:srcRect l="2221" t="-1404" r="29240" b="-1404"/>
          <a:stretch/>
        </p:blipFill>
        <p:spPr>
          <a:xfrm>
            <a:off x="16973551" y="8628567"/>
            <a:ext cx="1766512" cy="1766512"/>
          </a:xfrm>
          <a:prstGeom prst="ellipse">
            <a:avLst/>
          </a:prstGeom>
          <a:ln w="38100" cap="sq" cmpd="sng">
            <a:solidFill>
              <a:srgbClr val="C00000"/>
            </a:solidFill>
            <a:prstDash val="dash"/>
          </a:ln>
          <a:effectLst>
            <a:outerShdw blurRad="381000" dist="63500" dir="5400000" sx="90000" sy="-19000" rotWithShape="0">
              <a:prstClr val="black">
                <a:alpha val="46000"/>
              </a:prstClr>
            </a:outerShdw>
          </a:effectLst>
          <a:scene3d>
            <a:camera prst="perspectiveFront" fov="5400000"/>
            <a:lightRig rig="threePt" dir="t">
              <a:rot lat="0" lon="0" rev="19200000"/>
            </a:lightRig>
          </a:scene3d>
          <a:sp3d extrusionH="25400">
            <a:extrusionClr>
              <a:srgbClr val="000000"/>
            </a:extrusionClr>
          </a:sp3d>
        </p:spPr>
      </p:pic>
      <p:sp>
        <p:nvSpPr>
          <p:cNvPr id="15" name="Subtitle 2">
            <a:extLst>
              <a:ext uri="{FF2B5EF4-FFF2-40B4-BE49-F238E27FC236}">
                <a16:creationId xmlns:a16="http://schemas.microsoft.com/office/drawing/2014/main" id="{58D85FDC-8DEC-49EA-AD3C-6D685724049A}"/>
              </a:ext>
            </a:extLst>
          </p:cNvPr>
          <p:cNvSpPr txBox="1">
            <a:spLocks/>
          </p:cNvSpPr>
          <p:nvPr/>
        </p:nvSpPr>
        <p:spPr>
          <a:xfrm>
            <a:off x="-1" y="888855"/>
            <a:ext cx="19199225" cy="857803"/>
          </a:xfrm>
          <a:prstGeom prst="rect">
            <a:avLst/>
          </a:prstGeom>
          <a:solidFill>
            <a:schemeClr val="tx1">
              <a:alpha val="60000"/>
            </a:schemeClr>
          </a:solidFill>
        </p:spPr>
        <p:txBody>
          <a:bodyPr vert="horz" lIns="42863" tIns="21431" rIns="42863" bIns="21431"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en-PH" sz="3200" dirty="0">
                <a:solidFill>
                  <a:schemeClr val="bg1"/>
                </a:solidFill>
                <a:effectLst>
                  <a:outerShdw dist="25400" dir="2400000" algn="ctr" rotWithShape="0">
                    <a:srgbClr val="C00000"/>
                  </a:outerShdw>
                </a:effectLst>
                <a:latin typeface="Verdana" panose="020B0604030504040204" pitchFamily="34" charset="0"/>
                <a:ea typeface="Verdana" panose="020B0604030504040204" pitchFamily="34" charset="0"/>
              </a:rPr>
              <a:t>APPLIED PHYSICS 186 – ACTIVITY 11</a:t>
            </a:r>
            <a:endParaRPr lang="en-PH" sz="2800" i="1" dirty="0">
              <a:solidFill>
                <a:schemeClr val="bg1"/>
              </a:solidFill>
              <a:effectLst>
                <a:outerShdw dist="25400" dir="2400000" algn="ctr" rotWithShape="0">
                  <a:srgbClr val="C00000"/>
                </a:outerShdw>
              </a:effectLst>
              <a:latin typeface="Verdana" panose="020B0604030504040204" pitchFamily="34" charset="0"/>
              <a:ea typeface="Verdana" panose="020B0604030504040204" pitchFamily="34" charset="0"/>
            </a:endParaRPr>
          </a:p>
        </p:txBody>
      </p:sp>
      <p:pic>
        <p:nvPicPr>
          <p:cNvPr id="3" name="Graphic 2" descr="Presentation with media">
            <a:extLst>
              <a:ext uri="{FF2B5EF4-FFF2-40B4-BE49-F238E27FC236}">
                <a16:creationId xmlns:a16="http://schemas.microsoft.com/office/drawing/2014/main" id="{B0D8BEF3-442F-437D-A857-EFB7C3D6BD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78257" y="4485481"/>
            <a:ext cx="1828800" cy="1828800"/>
          </a:xfrm>
          <a:prstGeom prst="rect">
            <a:avLst/>
          </a:prstGeom>
        </p:spPr>
      </p:pic>
      <p:pic>
        <p:nvPicPr>
          <p:cNvPr id="17" name="Graphic 16" descr="Upward trend">
            <a:extLst>
              <a:ext uri="{FF2B5EF4-FFF2-40B4-BE49-F238E27FC236}">
                <a16:creationId xmlns:a16="http://schemas.microsoft.com/office/drawing/2014/main" id="{29395F03-28B7-4184-A69C-A2CA5C3F46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27631" y="4616406"/>
            <a:ext cx="1645920" cy="1645920"/>
          </a:xfrm>
          <a:prstGeom prst="rect">
            <a:avLst/>
          </a:prstGeom>
        </p:spPr>
      </p:pic>
      <p:sp>
        <p:nvSpPr>
          <p:cNvPr id="21" name="Subtitle 2">
            <a:extLst>
              <a:ext uri="{FF2B5EF4-FFF2-40B4-BE49-F238E27FC236}">
                <a16:creationId xmlns:a16="http://schemas.microsoft.com/office/drawing/2014/main" id="{7AACD37F-C30B-44C2-832A-91308673DE4E}"/>
              </a:ext>
            </a:extLst>
          </p:cNvPr>
          <p:cNvSpPr txBox="1">
            <a:spLocks/>
          </p:cNvSpPr>
          <p:nvPr/>
        </p:nvSpPr>
        <p:spPr>
          <a:xfrm flipH="1">
            <a:off x="1350645" y="8863158"/>
            <a:ext cx="6497955" cy="1181100"/>
          </a:xfrm>
          <a:prstGeom prst="rect">
            <a:avLst/>
          </a:prstGeom>
          <a:gradFill>
            <a:gsLst>
              <a:gs pos="59000">
                <a:srgbClr val="4B4B4B">
                  <a:alpha val="25000"/>
                </a:srgbClr>
              </a:gs>
              <a:gs pos="100000">
                <a:schemeClr val="bg1">
                  <a:alpha val="0"/>
                </a:schemeClr>
              </a:gs>
            </a:gsLst>
            <a:lin ang="10800000" scaled="1"/>
          </a:gradFill>
        </p:spPr>
        <p:txBody>
          <a:bodyPr vert="horz" lIns="42863" tIns="21431" rIns="42863" bIns="21431"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PH" sz="2800" dirty="0">
                <a:effectLst>
                  <a:outerShdw dist="25400" dir="2400000" algn="ctr" rotWithShape="0">
                    <a:srgbClr val="C00000"/>
                  </a:outerShdw>
                </a:effectLst>
                <a:latin typeface="Verdana" panose="020B0604030504040204" pitchFamily="34" charset="0"/>
                <a:ea typeface="Verdana" panose="020B0604030504040204" pitchFamily="34" charset="0"/>
              </a:rPr>
              <a:t>	Professor: Dr. </a:t>
            </a:r>
            <a:r>
              <a:rPr lang="en-PH" sz="2800" dirty="0" err="1">
                <a:effectLst>
                  <a:outerShdw dist="25400" dir="2400000" algn="ctr" rotWithShape="0">
                    <a:srgbClr val="C00000"/>
                  </a:outerShdw>
                </a:effectLst>
                <a:latin typeface="Verdana" panose="020B0604030504040204" pitchFamily="34" charset="0"/>
                <a:ea typeface="Verdana" panose="020B0604030504040204" pitchFamily="34" charset="0"/>
              </a:rPr>
              <a:t>Maricor</a:t>
            </a:r>
            <a:r>
              <a:rPr lang="en-PH" sz="2800" dirty="0">
                <a:effectLst>
                  <a:outerShdw dist="25400" dir="2400000" algn="ctr" rotWithShape="0">
                    <a:srgbClr val="C00000"/>
                  </a:outerShdw>
                </a:effectLst>
                <a:latin typeface="Verdana" panose="020B0604030504040204" pitchFamily="34" charset="0"/>
                <a:ea typeface="Verdana" panose="020B0604030504040204" pitchFamily="34" charset="0"/>
              </a:rPr>
              <a:t> Soriano</a:t>
            </a:r>
          </a:p>
          <a:p>
            <a:pPr algn="l">
              <a:lnSpc>
                <a:spcPct val="100000"/>
              </a:lnSpc>
              <a:spcBef>
                <a:spcPts val="0"/>
              </a:spcBef>
            </a:pPr>
            <a:r>
              <a:rPr lang="en-PH" sz="2800" dirty="0">
                <a:effectLst>
                  <a:outerShdw dist="25400" dir="2400000" algn="ctr" rotWithShape="0">
                    <a:srgbClr val="C00000"/>
                  </a:outerShdw>
                </a:effectLst>
                <a:latin typeface="Verdana" panose="020B0604030504040204" pitchFamily="34" charset="0"/>
                <a:ea typeface="Verdana" panose="020B0604030504040204" pitchFamily="34" charset="0"/>
              </a:rPr>
              <a:t>	Instructor: Jayson Cubero	  </a:t>
            </a:r>
          </a:p>
        </p:txBody>
      </p:sp>
      <p:pic>
        <p:nvPicPr>
          <p:cNvPr id="19" name="Graphic 18" descr="Professor">
            <a:extLst>
              <a:ext uri="{FF2B5EF4-FFF2-40B4-BE49-F238E27FC236}">
                <a16:creationId xmlns:a16="http://schemas.microsoft.com/office/drawing/2014/main" id="{A295D67F-7E16-49AB-BB85-0F1D9E66DE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9162" y="8441445"/>
            <a:ext cx="1894436" cy="1894436"/>
          </a:xfrm>
          <a:prstGeom prst="rect">
            <a:avLst/>
          </a:prstGeom>
        </p:spPr>
      </p:pic>
    </p:spTree>
    <p:extLst>
      <p:ext uri="{BB962C8B-B14F-4D97-AF65-F5344CB8AC3E}">
        <p14:creationId xmlns:p14="http://schemas.microsoft.com/office/powerpoint/2010/main" val="119005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70894" y="1992909"/>
            <a:ext cx="9528718" cy="6813943"/>
            <a:chOff x="221076" y="2694972"/>
            <a:chExt cx="5034293" cy="3600000"/>
          </a:xfrm>
          <a:solidFill>
            <a:schemeClr val="bg1"/>
          </a:solidFill>
          <a:effectLst/>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76" y="2694972"/>
              <a:ext cx="2416061" cy="3600000"/>
            </a:xfrm>
            <a:prstGeom prst="rect">
              <a:avLst/>
            </a:prstGeom>
            <a:grpFill/>
            <a:ln>
              <a:no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4934"/>
            <a:stretch/>
          </p:blipFill>
          <p:spPr>
            <a:xfrm>
              <a:off x="2637137" y="2694972"/>
              <a:ext cx="2618232" cy="3600000"/>
            </a:xfrm>
            <a:prstGeom prst="rect">
              <a:avLst/>
            </a:prstGeom>
            <a:grpFill/>
            <a:ln>
              <a:noFill/>
            </a:ln>
          </p:spPr>
        </p:pic>
      </p:grpSp>
      <p:sp>
        <p:nvSpPr>
          <p:cNvPr id="13" name="Subtitle 2">
            <a:extLst>
              <a:ext uri="{FF2B5EF4-FFF2-40B4-BE49-F238E27FC236}">
                <a16:creationId xmlns:a16="http://schemas.microsoft.com/office/drawing/2014/main" id="{160F7C16-0C63-4382-8A2C-ABC69526556A}"/>
              </a:ext>
            </a:extLst>
          </p:cNvPr>
          <p:cNvSpPr txBox="1">
            <a:spLocks/>
          </p:cNvSpPr>
          <p:nvPr/>
        </p:nvSpPr>
        <p:spPr>
          <a:xfrm>
            <a:off x="987599" y="8806852"/>
            <a:ext cx="7885491" cy="1713035"/>
          </a:xfrm>
          <a:prstGeom prst="rect">
            <a:avLst/>
          </a:prstGeom>
          <a:noFill/>
          <a:ln>
            <a:noFill/>
          </a:ln>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Verdana" panose="020B0604030504040204" pitchFamily="34" charset="0"/>
                <a:ea typeface="Verdana" panose="020B0604030504040204" pitchFamily="34" charset="0"/>
                <a:cs typeface="Arial" panose="020B0604020202020204" pitchFamily="34" charset="0"/>
              </a:rPr>
              <a:t>Figure 1. A sample step consisting of non-parametric segmentation (</a:t>
            </a:r>
            <a:r>
              <a:rPr lang="en-US" i="1" dirty="0">
                <a:latin typeface="Verdana" panose="020B0604030504040204" pitchFamily="34" charset="0"/>
                <a:ea typeface="Verdana" panose="020B0604030504040204" pitchFamily="34" charset="0"/>
                <a:cs typeface="Arial" panose="020B0604020202020204" pitchFamily="34" charset="0"/>
              </a:rPr>
              <a:t>left</a:t>
            </a:r>
            <a:r>
              <a:rPr lang="en-US" dirty="0">
                <a:latin typeface="Verdana" panose="020B0604030504040204" pitchFamily="34" charset="0"/>
                <a:ea typeface="Verdana" panose="020B0604030504040204" pitchFamily="34" charset="0"/>
                <a:cs typeface="Arial" panose="020B0604020202020204" pitchFamily="34" charset="0"/>
              </a:rPr>
              <a:t>) and thresholding (</a:t>
            </a:r>
            <a:r>
              <a:rPr lang="en-US" i="1" dirty="0">
                <a:latin typeface="Verdana" panose="020B0604030504040204" pitchFamily="34" charset="0"/>
                <a:ea typeface="Verdana" panose="020B0604030504040204" pitchFamily="34" charset="0"/>
                <a:cs typeface="Arial" panose="020B0604020202020204" pitchFamily="34" charset="0"/>
              </a:rPr>
              <a:t>right</a:t>
            </a:r>
            <a:r>
              <a:rPr lang="en-US" dirty="0">
                <a:latin typeface="Verdana" panose="020B0604030504040204" pitchFamily="34" charset="0"/>
                <a:ea typeface="Verdana" panose="020B0604030504040204" pitchFamily="34" charset="0"/>
                <a:cs typeface="Arial" panose="020B0604020202020204" pitchFamily="34" charset="0"/>
              </a:rPr>
              <a:t>) implemented on a single video frame. </a:t>
            </a:r>
            <a:br>
              <a:rPr lang="en-US" dirty="0">
                <a:latin typeface="Verdana" panose="020B0604030504040204" pitchFamily="34" charset="0"/>
                <a:ea typeface="Verdana" panose="020B0604030504040204" pitchFamily="34" charset="0"/>
                <a:cs typeface="Arial" panose="020B0604020202020204" pitchFamily="34" charset="0"/>
              </a:rPr>
            </a:br>
            <a:r>
              <a:rPr lang="en-US" dirty="0">
                <a:latin typeface="Verdana" panose="020B0604030504040204" pitchFamily="34" charset="0"/>
                <a:ea typeface="Verdana" panose="020B0604030504040204" pitchFamily="34" charset="0"/>
                <a:cs typeface="Arial" panose="020B0604020202020204" pitchFamily="34" charset="0"/>
              </a:rPr>
              <a:t>The resulting binarized image shall </a:t>
            </a:r>
            <a:br>
              <a:rPr lang="en-US" dirty="0">
                <a:latin typeface="Verdana" panose="020B0604030504040204" pitchFamily="34" charset="0"/>
                <a:ea typeface="Verdana" panose="020B0604030504040204" pitchFamily="34" charset="0"/>
                <a:cs typeface="Arial" panose="020B0604020202020204" pitchFamily="34" charset="0"/>
              </a:rPr>
            </a:br>
            <a:r>
              <a:rPr lang="en-US" dirty="0">
                <a:latin typeface="Verdana" panose="020B0604030504040204" pitchFamily="34" charset="0"/>
                <a:ea typeface="Verdana" panose="020B0604030504040204" pitchFamily="34" charset="0"/>
                <a:cs typeface="Arial" panose="020B0604020202020204" pitchFamily="34" charset="0"/>
              </a:rPr>
              <a:t>be used for centroid detection. </a:t>
            </a:r>
          </a:p>
        </p:txBody>
      </p:sp>
      <p:sp>
        <p:nvSpPr>
          <p:cNvPr id="12" name="Flowchart: Manual Input 11"/>
          <p:cNvSpPr/>
          <p:nvPr/>
        </p:nvSpPr>
        <p:spPr>
          <a:xfrm rot="5400000" flipV="1">
            <a:off x="8736562" y="337104"/>
            <a:ext cx="10799763" cy="10125563"/>
          </a:xfrm>
          <a:prstGeom prst="flowChartManualInp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Flowchart: Manual Input 6"/>
          <p:cNvSpPr/>
          <p:nvPr/>
        </p:nvSpPr>
        <p:spPr>
          <a:xfrm rot="5400000" flipV="1">
            <a:off x="8999537" y="600078"/>
            <a:ext cx="10799763" cy="9599612"/>
          </a:xfrm>
          <a:prstGeom prst="flowChartManualInput">
            <a:avLst/>
          </a:prstGeom>
          <a:pattFill prst="lgGrid">
            <a:fgClr>
              <a:srgbClr val="00002E"/>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Subtitle 2">
            <a:extLst>
              <a:ext uri="{FF2B5EF4-FFF2-40B4-BE49-F238E27FC236}">
                <a16:creationId xmlns:a16="http://schemas.microsoft.com/office/drawing/2014/main" id="{C5D7F21C-87BA-45B3-8779-8164A704163C}"/>
              </a:ext>
            </a:extLst>
          </p:cNvPr>
          <p:cNvSpPr txBox="1">
            <a:spLocks/>
          </p:cNvSpPr>
          <p:nvPr/>
        </p:nvSpPr>
        <p:spPr>
          <a:xfrm>
            <a:off x="11816863" y="1314450"/>
            <a:ext cx="6635260" cy="8295754"/>
          </a:xfrm>
          <a:prstGeom prst="rect">
            <a:avLst/>
          </a:prstGeom>
          <a:ln>
            <a:noFill/>
          </a:ln>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PH" sz="2600" dirty="0">
                <a:solidFill>
                  <a:schemeClr val="bg1"/>
                </a:solidFill>
                <a:effectLst>
                  <a:outerShdw dist="50800" dir="2400000" algn="tl">
                    <a:srgbClr val="C00000"/>
                  </a:outerShdw>
                </a:effectLst>
                <a:latin typeface="Verdana" panose="020B0604030504040204" pitchFamily="34" charset="0"/>
                <a:ea typeface="Verdana" panose="020B0604030504040204" pitchFamily="34" charset="0"/>
                <a:cs typeface="Times New Roman" panose="02020603050405020304" pitchFamily="18" charset="0"/>
              </a:rPr>
              <a:t>In this activity, a classical mechanics problem was solved using a video processing approach. A video capturing a free fall motion and bouncing of a rubber ball was first converted to image frames. On each frame, non-parametric segmentation with 25 histogram bins using the pink ball as the region of interest was carried out. After thresholding the resulting segmented, the image is now sufficiently “cleaned” as shown in Figure 1. From the blob analysis technique, I was able to extract the centroid coordinates and bound the object with an ellipse. Storing theses coordinates is all that we need for classical analysis. The process is visualized further in Figs. 2 &amp; 3.</a:t>
            </a:r>
          </a:p>
        </p:txBody>
      </p:sp>
      <p:sp>
        <p:nvSpPr>
          <p:cNvPr id="2" name="Slide Number Placeholder 1">
            <a:extLst>
              <a:ext uri="{FF2B5EF4-FFF2-40B4-BE49-F238E27FC236}">
                <a16:creationId xmlns:a16="http://schemas.microsoft.com/office/drawing/2014/main" id="{E468AE39-1482-4F45-9DF5-1584A7ED5632}"/>
              </a:ext>
            </a:extLst>
          </p:cNvPr>
          <p:cNvSpPr>
            <a:spLocks noGrp="1"/>
          </p:cNvSpPr>
          <p:nvPr>
            <p:ph type="sldNum" sz="quarter" idx="12"/>
          </p:nvPr>
        </p:nvSpPr>
        <p:spPr/>
        <p:txBody>
          <a:bodyPr/>
          <a:lstStyle/>
          <a:p>
            <a:fld id="{99C9CAEB-D5FD-4FF5-829B-3AE978556A0D}" type="slidenum">
              <a:rPr lang="en-PH" smtClean="0"/>
              <a:t>2</a:t>
            </a:fld>
            <a:endParaRPr lang="en-PH" dirty="0"/>
          </a:p>
        </p:txBody>
      </p:sp>
      <p:sp>
        <p:nvSpPr>
          <p:cNvPr id="10" name="Subtitle 2">
            <a:extLst>
              <a:ext uri="{FF2B5EF4-FFF2-40B4-BE49-F238E27FC236}">
                <a16:creationId xmlns:a16="http://schemas.microsoft.com/office/drawing/2014/main" id="{87A9A644-A1D4-4222-9248-EF6B7B2624AB}"/>
              </a:ext>
            </a:extLst>
          </p:cNvPr>
          <p:cNvSpPr txBox="1">
            <a:spLocks/>
          </p:cNvSpPr>
          <p:nvPr/>
        </p:nvSpPr>
        <p:spPr>
          <a:xfrm>
            <a:off x="340747" y="383855"/>
            <a:ext cx="11655912" cy="1399192"/>
          </a:xfrm>
          <a:prstGeom prst="rect">
            <a:avLst/>
          </a:prstGeom>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PH" sz="8800" b="1" dirty="0">
                <a:ln>
                  <a:solidFill>
                    <a:schemeClr val="tx1">
                      <a:alpha val="0"/>
                    </a:schemeClr>
                  </a:solidFill>
                </a:ln>
                <a:solidFill>
                  <a:srgbClr val="C00000"/>
                </a:solidFill>
                <a:effectLst>
                  <a:outerShdw dist="50800" dir="2400000" algn="ctr" rotWithShape="0">
                    <a:schemeClr val="tx1"/>
                  </a:outerShdw>
                </a:effectLst>
                <a:latin typeface="Verdana" panose="020B0604030504040204" pitchFamily="34" charset="0"/>
                <a:ea typeface="Verdana" panose="020B0604030504040204" pitchFamily="34" charset="0"/>
              </a:rPr>
              <a:t>SEGMENTATION</a:t>
            </a:r>
          </a:p>
        </p:txBody>
      </p:sp>
    </p:spTree>
    <p:extLst>
      <p:ext uri="{BB962C8B-B14F-4D97-AF65-F5344CB8AC3E}">
        <p14:creationId xmlns:p14="http://schemas.microsoft.com/office/powerpoint/2010/main" val="1795098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87EC7C94-4F5B-4D9F-AE54-2F18414648B2}"/>
              </a:ext>
            </a:extLst>
          </p:cNvPr>
          <p:cNvSpPr/>
          <p:nvPr/>
        </p:nvSpPr>
        <p:spPr>
          <a:xfrm rot="10800000" flipV="1">
            <a:off x="9695378" y="152400"/>
            <a:ext cx="9313348" cy="10533064"/>
          </a:xfrm>
          <a:prstGeom prst="roundRect">
            <a:avLst>
              <a:gd name="adj" fmla="val 8485"/>
            </a:avLst>
          </a:prstGeom>
          <a:gradFill>
            <a:gsLst>
              <a:gs pos="86000">
                <a:srgbClr val="00002E"/>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Rounded Corners 8">
            <a:extLst>
              <a:ext uri="{FF2B5EF4-FFF2-40B4-BE49-F238E27FC236}">
                <a16:creationId xmlns:a16="http://schemas.microsoft.com/office/drawing/2014/main" id="{89A8AA29-4615-4417-8123-19CCB31B145E}"/>
              </a:ext>
            </a:extLst>
          </p:cNvPr>
          <p:cNvSpPr/>
          <p:nvPr/>
        </p:nvSpPr>
        <p:spPr>
          <a:xfrm rot="10800000" flipH="1" flipV="1">
            <a:off x="190500" y="152400"/>
            <a:ext cx="9288631" cy="10533063"/>
          </a:xfrm>
          <a:prstGeom prst="roundRect">
            <a:avLst>
              <a:gd name="adj" fmla="val 9662"/>
            </a:avLst>
          </a:prstGeom>
          <a:gradFill>
            <a:gsLst>
              <a:gs pos="86000">
                <a:srgbClr val="00002E"/>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874" y="2520789"/>
            <a:ext cx="8645236" cy="59436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863" t="7605" r="8585" b="5011"/>
          <a:stretch/>
        </p:blipFill>
        <p:spPr>
          <a:xfrm>
            <a:off x="1167874" y="2520789"/>
            <a:ext cx="7103715" cy="5943600"/>
          </a:xfrm>
          <a:prstGeom prst="rect">
            <a:avLst/>
          </a:prstGeom>
        </p:spPr>
      </p:pic>
      <p:sp>
        <p:nvSpPr>
          <p:cNvPr id="13" name="Subtitle 2">
            <a:extLst>
              <a:ext uri="{FF2B5EF4-FFF2-40B4-BE49-F238E27FC236}">
                <a16:creationId xmlns:a16="http://schemas.microsoft.com/office/drawing/2014/main" id="{160F7C16-0C63-4382-8A2C-ABC69526556A}"/>
              </a:ext>
            </a:extLst>
          </p:cNvPr>
          <p:cNvSpPr txBox="1">
            <a:spLocks/>
          </p:cNvSpPr>
          <p:nvPr/>
        </p:nvSpPr>
        <p:spPr>
          <a:xfrm>
            <a:off x="1361681" y="8722051"/>
            <a:ext cx="6932845" cy="2306756"/>
          </a:xfrm>
          <a:prstGeom prst="rect">
            <a:avLst/>
          </a:prstGeom>
          <a:noFill/>
          <a:ln>
            <a:noFill/>
          </a:ln>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dirty="0">
              <a:solidFill>
                <a:schemeClr val="bg1"/>
              </a:solidFill>
              <a:latin typeface="Trebuchet MS" panose="020B0603020202020204" pitchFamily="34" charset="0"/>
              <a:ea typeface="Verdana" panose="020B060403050404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468AE39-1482-4F45-9DF5-1584A7ED5632}"/>
              </a:ext>
            </a:extLst>
          </p:cNvPr>
          <p:cNvSpPr>
            <a:spLocks noGrp="1"/>
          </p:cNvSpPr>
          <p:nvPr>
            <p:ph type="sldNum" sz="quarter" idx="12"/>
          </p:nvPr>
        </p:nvSpPr>
        <p:spPr/>
        <p:txBody>
          <a:bodyPr/>
          <a:lstStyle/>
          <a:p>
            <a:fld id="{99C9CAEB-D5FD-4FF5-829B-3AE978556A0D}" type="slidenum">
              <a:rPr lang="en-PH" smtClean="0"/>
              <a:t>3</a:t>
            </a:fld>
            <a:endParaRPr lang="en-PH" dirty="0"/>
          </a:p>
        </p:txBody>
      </p:sp>
      <p:sp>
        <p:nvSpPr>
          <p:cNvPr id="10" name="Subtitle 2">
            <a:extLst/>
          </p:cNvPr>
          <p:cNvSpPr txBox="1">
            <a:spLocks/>
          </p:cNvSpPr>
          <p:nvPr/>
        </p:nvSpPr>
        <p:spPr>
          <a:xfrm>
            <a:off x="10625383" y="-658182"/>
            <a:ext cx="6932845" cy="2306756"/>
          </a:xfrm>
          <a:prstGeom prst="rect">
            <a:avLst/>
          </a:prstGeom>
          <a:noFill/>
          <a:ln>
            <a:noFill/>
          </a:ln>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dirty="0">
              <a:latin typeface="Trebuchet MS" panose="020B0603020202020204" pitchFamily="34" charset="0"/>
              <a:ea typeface="Verdana" panose="020B0604030504040204" pitchFamily="34" charset="0"/>
              <a:cs typeface="Arial" panose="020B0604020202020204" pitchFamily="34" charset="0"/>
            </a:endParaRPr>
          </a:p>
        </p:txBody>
      </p:sp>
      <p:sp>
        <p:nvSpPr>
          <p:cNvPr id="15" name="Subtitle 2">
            <a:extLst>
              <a:ext uri="{FF2B5EF4-FFF2-40B4-BE49-F238E27FC236}">
                <a16:creationId xmlns:a16="http://schemas.microsoft.com/office/drawing/2014/main" id="{F0546ADE-AB44-4B5E-85AD-5C5F80E6C198}"/>
              </a:ext>
            </a:extLst>
          </p:cNvPr>
          <p:cNvSpPr txBox="1">
            <a:spLocks/>
          </p:cNvSpPr>
          <p:nvPr/>
        </p:nvSpPr>
        <p:spPr>
          <a:xfrm>
            <a:off x="776987" y="8658164"/>
            <a:ext cx="7885491" cy="1713035"/>
          </a:xfrm>
          <a:prstGeom prst="rect">
            <a:avLst/>
          </a:prstGeom>
          <a:noFill/>
          <a:ln>
            <a:noFill/>
          </a:ln>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800" b="1" dirty="0">
                <a:solidFill>
                  <a:srgbClr val="FF0000"/>
                </a:solidFill>
                <a:latin typeface="Verdana" panose="020B0604030504040204" pitchFamily="34" charset="0"/>
                <a:ea typeface="Verdana" panose="020B0604030504040204" pitchFamily="34" charset="0"/>
                <a:cs typeface="Arial" panose="020B0604020202020204" pitchFamily="34" charset="0"/>
              </a:rPr>
              <a:t>Figure 2. </a:t>
            </a:r>
            <a:r>
              <a:rPr lang="en-US" sz="2800" dirty="0">
                <a:solidFill>
                  <a:schemeClr val="bg1"/>
                </a:solidFill>
                <a:latin typeface="Verdana" panose="020B0604030504040204" pitchFamily="34" charset="0"/>
                <a:ea typeface="Verdana" panose="020B0604030504040204" pitchFamily="34" charset="0"/>
                <a:cs typeface="Arial" panose="020B0604020202020204" pitchFamily="34" charset="0"/>
              </a:rPr>
              <a:t>Video Frame 18 (left) and blob detection on the segmented image of the ball (right). Coordinates of the centroid for each image frame </a:t>
            </a:r>
            <a:r>
              <a:rPr lang="en-US" sz="2800" dirty="0" err="1">
                <a:solidFill>
                  <a:schemeClr val="bg1"/>
                </a:solidFill>
                <a:latin typeface="Verdana" panose="020B0604030504040204" pitchFamily="34" charset="0"/>
                <a:ea typeface="Verdana" panose="020B0604030504040204" pitchFamily="34" charset="0"/>
                <a:cs typeface="Arial" panose="020B0604020202020204" pitchFamily="34" charset="0"/>
              </a:rPr>
              <a:t>wass</a:t>
            </a:r>
            <a:r>
              <a:rPr lang="en-US" sz="2800" dirty="0">
                <a:solidFill>
                  <a:schemeClr val="bg1"/>
                </a:solidFill>
                <a:latin typeface="Verdana" panose="020B0604030504040204" pitchFamily="34" charset="0"/>
                <a:ea typeface="Verdana" panose="020B0604030504040204" pitchFamily="34" charset="0"/>
                <a:cs typeface="Arial" panose="020B0604020202020204" pitchFamily="34" charset="0"/>
              </a:rPr>
              <a:t> stored.</a:t>
            </a:r>
          </a:p>
        </p:txBody>
      </p:sp>
      <p:sp>
        <p:nvSpPr>
          <p:cNvPr id="16" name="Subtitle 2">
            <a:extLst>
              <a:ext uri="{FF2B5EF4-FFF2-40B4-BE49-F238E27FC236}">
                <a16:creationId xmlns:a16="http://schemas.microsoft.com/office/drawing/2014/main" id="{6539547E-7A7F-440E-BFF3-C2CB405BB50C}"/>
              </a:ext>
            </a:extLst>
          </p:cNvPr>
          <p:cNvSpPr txBox="1">
            <a:spLocks/>
          </p:cNvSpPr>
          <p:nvPr/>
        </p:nvSpPr>
        <p:spPr>
          <a:xfrm>
            <a:off x="10536747" y="8565085"/>
            <a:ext cx="7885491" cy="1713035"/>
          </a:xfrm>
          <a:prstGeom prst="rect">
            <a:avLst/>
          </a:prstGeom>
          <a:noFill/>
          <a:ln>
            <a:noFill/>
          </a:ln>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800" b="1" dirty="0">
                <a:solidFill>
                  <a:srgbClr val="FF0000"/>
                </a:solidFill>
                <a:latin typeface="Verdana" panose="020B0604030504040204" pitchFamily="34" charset="0"/>
                <a:ea typeface="Verdana" panose="020B0604030504040204" pitchFamily="34" charset="0"/>
                <a:cs typeface="Arial" panose="020B0604020202020204" pitchFamily="34" charset="0"/>
              </a:rPr>
              <a:t>Figure 3. </a:t>
            </a:r>
            <a:r>
              <a:rPr lang="en-US" sz="2800" dirty="0">
                <a:solidFill>
                  <a:schemeClr val="bg1"/>
                </a:solidFill>
                <a:latin typeface="Verdana" panose="020B0604030504040204" pitchFamily="34" charset="0"/>
                <a:ea typeface="Verdana" panose="020B0604030504040204" pitchFamily="34" charset="0"/>
                <a:cs typeface="Arial" panose="020B0604020202020204" pitchFamily="34" charset="0"/>
              </a:rPr>
              <a:t>The plot of Y-pixel values of the centroid vs time shows the free fall motion of the ball, as well as the bouncing after it hits the bottom of the frame (floor).</a:t>
            </a:r>
          </a:p>
        </p:txBody>
      </p:sp>
      <p:sp>
        <p:nvSpPr>
          <p:cNvPr id="17" name="Subtitle 2">
            <a:extLst>
              <a:ext uri="{FF2B5EF4-FFF2-40B4-BE49-F238E27FC236}">
                <a16:creationId xmlns:a16="http://schemas.microsoft.com/office/drawing/2014/main" id="{BAB61061-64B0-4327-B253-8048BE9D241B}"/>
              </a:ext>
            </a:extLst>
          </p:cNvPr>
          <p:cNvSpPr txBox="1">
            <a:spLocks/>
          </p:cNvSpPr>
          <p:nvPr/>
        </p:nvSpPr>
        <p:spPr>
          <a:xfrm>
            <a:off x="2476500" y="521643"/>
            <a:ext cx="16152297" cy="1399192"/>
          </a:xfrm>
          <a:prstGeom prst="rect">
            <a:avLst/>
          </a:prstGeom>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spcBef>
                <a:spcPts val="0"/>
              </a:spcBef>
            </a:pPr>
            <a:r>
              <a:rPr lang="en-PH" sz="9600" b="1" dirty="0">
                <a:ln>
                  <a:solidFill>
                    <a:schemeClr val="tx1">
                      <a:alpha val="0"/>
                    </a:schemeClr>
                  </a:solidFill>
                </a:ln>
                <a:solidFill>
                  <a:srgbClr val="C00000"/>
                </a:solidFill>
                <a:effectLst>
                  <a:outerShdw dist="50800" dir="2400000" algn="ctr" rotWithShape="0">
                    <a:schemeClr val="tx1"/>
                  </a:outerShdw>
                </a:effectLst>
                <a:latin typeface="Verdana" panose="020B0604030504040204" pitchFamily="34" charset="0"/>
                <a:ea typeface="Verdana" panose="020B0604030504040204" pitchFamily="34" charset="0"/>
              </a:rPr>
              <a:t>CENTROID DETECTION</a:t>
            </a:r>
          </a:p>
        </p:txBody>
      </p:sp>
    </p:spTree>
    <p:extLst>
      <p:ext uri="{BB962C8B-B14F-4D97-AF65-F5344CB8AC3E}">
        <p14:creationId xmlns:p14="http://schemas.microsoft.com/office/powerpoint/2010/main" val="2849640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2E"/>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6839285-2FEA-4348-BFB9-C39D538B997D}"/>
              </a:ext>
            </a:extLst>
          </p:cNvPr>
          <p:cNvSpPr/>
          <p:nvPr/>
        </p:nvSpPr>
        <p:spPr>
          <a:xfrm rot="5400000" flipV="1">
            <a:off x="6149073" y="-3680732"/>
            <a:ext cx="8675910" cy="16897353"/>
          </a:xfrm>
          <a:prstGeom prst="roundRect">
            <a:avLst>
              <a:gd name="adj" fmla="val 94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Slide Number Placeholder 1">
            <a:extLst>
              <a:ext uri="{FF2B5EF4-FFF2-40B4-BE49-F238E27FC236}">
                <a16:creationId xmlns:a16="http://schemas.microsoft.com/office/drawing/2014/main" id="{E468AE39-1482-4F45-9DF5-1584A7ED5632}"/>
              </a:ext>
            </a:extLst>
          </p:cNvPr>
          <p:cNvSpPr>
            <a:spLocks noGrp="1"/>
          </p:cNvSpPr>
          <p:nvPr>
            <p:ph type="sldNum" sz="quarter" idx="12"/>
          </p:nvPr>
        </p:nvSpPr>
        <p:spPr/>
        <p:txBody>
          <a:bodyPr/>
          <a:lstStyle/>
          <a:p>
            <a:fld id="{99C9CAEB-D5FD-4FF5-829B-3AE978556A0D}" type="slidenum">
              <a:rPr lang="en-PH" smtClean="0"/>
              <a:t>4</a:t>
            </a:fld>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0" y="824646"/>
            <a:ext cx="15911974" cy="8022132"/>
          </a:xfrm>
          <a:prstGeom prst="rect">
            <a:avLst/>
          </a:prstGeom>
          <a:noFill/>
        </p:spPr>
      </p:pic>
      <p:sp>
        <p:nvSpPr>
          <p:cNvPr id="5" name="Subtitle 2">
            <a:extLst>
              <a:ext uri="{FF2B5EF4-FFF2-40B4-BE49-F238E27FC236}">
                <a16:creationId xmlns:a16="http://schemas.microsoft.com/office/drawing/2014/main" id="{96E57354-ECEE-45A1-982B-37611523E28A}"/>
              </a:ext>
            </a:extLst>
          </p:cNvPr>
          <p:cNvSpPr txBox="1">
            <a:spLocks/>
          </p:cNvSpPr>
          <p:nvPr/>
        </p:nvSpPr>
        <p:spPr>
          <a:xfrm>
            <a:off x="2038349" y="9317093"/>
            <a:ext cx="16897354" cy="1368370"/>
          </a:xfrm>
          <a:prstGeom prst="rect">
            <a:avLst/>
          </a:prstGeom>
          <a:noFill/>
          <a:ln>
            <a:noFill/>
          </a:ln>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b="1" dirty="0">
                <a:solidFill>
                  <a:srgbClr val="FF0000"/>
                </a:solidFill>
                <a:latin typeface="Verdana" panose="020B0604030504040204" pitchFamily="34" charset="0"/>
                <a:ea typeface="Verdana" panose="020B0604030504040204" pitchFamily="34" charset="0"/>
                <a:cs typeface="Arial" panose="020B0604020202020204" pitchFamily="34" charset="0"/>
              </a:rPr>
              <a:t>Figure 4.</a:t>
            </a:r>
            <a:r>
              <a:rPr lang="en-US" b="1" dirty="0">
                <a:solidFill>
                  <a:schemeClr val="bg1"/>
                </a:solidFill>
                <a:latin typeface="Verdana" panose="020B0604030504040204" pitchFamily="34" charset="0"/>
                <a:ea typeface="Verdana" panose="020B0604030504040204" pitchFamily="34" charset="0"/>
                <a:cs typeface="Arial" panose="020B0604020202020204" pitchFamily="34" charset="0"/>
              </a:rPr>
              <a:t> </a:t>
            </a:r>
            <a:r>
              <a:rPr lang="en-US" dirty="0">
                <a:solidFill>
                  <a:schemeClr val="bg1"/>
                </a:solidFill>
                <a:latin typeface="Verdana" panose="020B0604030504040204" pitchFamily="34" charset="0"/>
                <a:ea typeface="Verdana" panose="020B0604030504040204" pitchFamily="34" charset="0"/>
                <a:cs typeface="Arial" panose="020B0604020202020204" pitchFamily="34" charset="0"/>
              </a:rPr>
              <a:t>Y-Pixel values were converted to distance values in meters using the pixel-to-meter relation derived from the ball’s diameter in pixels. The velocity and acceleration plots were computed by taking the derivative. Experimental acceleration due to gravity turns out to be -9.61 m/s2 </a:t>
            </a:r>
          </a:p>
        </p:txBody>
      </p:sp>
      <p:sp>
        <p:nvSpPr>
          <p:cNvPr id="7" name="Subtitle 2">
            <a:extLst>
              <a:ext uri="{FF2B5EF4-FFF2-40B4-BE49-F238E27FC236}">
                <a16:creationId xmlns:a16="http://schemas.microsoft.com/office/drawing/2014/main" id="{7FF18393-510F-4892-8A02-2E385AAB938E}"/>
              </a:ext>
            </a:extLst>
          </p:cNvPr>
          <p:cNvSpPr txBox="1">
            <a:spLocks/>
          </p:cNvSpPr>
          <p:nvPr/>
        </p:nvSpPr>
        <p:spPr>
          <a:xfrm rot="16200000">
            <a:off x="-4472381" y="4485289"/>
            <a:ext cx="10799766" cy="1399192"/>
          </a:xfrm>
          <a:prstGeom prst="rect">
            <a:avLst/>
          </a:prstGeom>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PH" sz="9600" b="1" dirty="0">
                <a:ln>
                  <a:solidFill>
                    <a:schemeClr val="tx1">
                      <a:alpha val="0"/>
                    </a:schemeClr>
                  </a:solidFill>
                </a:ln>
                <a:solidFill>
                  <a:srgbClr val="C00000"/>
                </a:solidFill>
                <a:effectLst>
                  <a:outerShdw dist="50800" dir="2400000" algn="ctr" rotWithShape="0">
                    <a:schemeClr val="bg1"/>
                  </a:outerShdw>
                </a:effectLst>
                <a:latin typeface="Verdana" panose="020B0604030504040204" pitchFamily="34" charset="0"/>
                <a:ea typeface="Verdana" panose="020B0604030504040204" pitchFamily="34" charset="0"/>
              </a:rPr>
              <a:t>COMPUTATION</a:t>
            </a:r>
          </a:p>
          <a:p>
            <a:pPr algn="l">
              <a:lnSpc>
                <a:spcPct val="100000"/>
              </a:lnSpc>
              <a:spcBef>
                <a:spcPts val="0"/>
              </a:spcBef>
            </a:pPr>
            <a:endParaRPr lang="en-PH" sz="9600" b="1" dirty="0">
              <a:ln>
                <a:solidFill>
                  <a:schemeClr val="tx1">
                    <a:alpha val="0"/>
                  </a:schemeClr>
                </a:solidFill>
              </a:ln>
              <a:solidFill>
                <a:srgbClr val="C00000"/>
              </a:solidFill>
              <a:effectLst>
                <a:outerShdw dist="50800" dir="2400000" algn="ctr" rotWithShape="0">
                  <a:schemeClr val="bg1"/>
                </a:outerShdw>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7452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3BD2CD-91F0-4C29-BD1D-F362319F1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1982" y="-592480"/>
            <a:ext cx="11986695" cy="9589356"/>
          </a:xfrm>
          <a:prstGeom prst="rect">
            <a:avLst/>
          </a:prstGeom>
        </p:spPr>
      </p:pic>
      <p:sp>
        <p:nvSpPr>
          <p:cNvPr id="6" name="Flowchart: Manual Input 5">
            <a:extLst>
              <a:ext uri="{FF2B5EF4-FFF2-40B4-BE49-F238E27FC236}">
                <a16:creationId xmlns:a16="http://schemas.microsoft.com/office/drawing/2014/main" id="{8A497240-0210-4715-933B-EFC722BBC079}"/>
              </a:ext>
            </a:extLst>
          </p:cNvPr>
          <p:cNvSpPr/>
          <p:nvPr/>
        </p:nvSpPr>
        <p:spPr>
          <a:xfrm rot="16200000" flipH="1" flipV="1">
            <a:off x="399867" y="2209007"/>
            <a:ext cx="10799763" cy="6381750"/>
          </a:xfrm>
          <a:prstGeom prst="flowChartManualInp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Subtitle 2">
            <a:extLst>
              <a:ext uri="{FF2B5EF4-FFF2-40B4-BE49-F238E27FC236}">
                <a16:creationId xmlns:a16="http://schemas.microsoft.com/office/drawing/2014/main" id="{C5D7F21C-87BA-45B3-8779-8164A704163C}"/>
              </a:ext>
            </a:extLst>
          </p:cNvPr>
          <p:cNvSpPr txBox="1">
            <a:spLocks/>
          </p:cNvSpPr>
          <p:nvPr/>
        </p:nvSpPr>
        <p:spPr>
          <a:xfrm>
            <a:off x="1257780" y="975360"/>
            <a:ext cx="7865118" cy="8180364"/>
          </a:xfrm>
          <a:prstGeom prst="rect">
            <a:avLst/>
          </a:prstGeom>
          <a:ln>
            <a:noFill/>
          </a:ln>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endParaRPr lang="en-PH" sz="2800" dirty="0">
              <a:effectLst>
                <a:outerShdw blurRad="38100" dist="38100" dir="2700000" algn="tl">
                  <a:schemeClr val="bg1">
                    <a:alpha val="43000"/>
                  </a:schemeClr>
                </a:outerShdw>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468AE39-1482-4F45-9DF5-1584A7ED5632}"/>
              </a:ext>
            </a:extLst>
          </p:cNvPr>
          <p:cNvSpPr>
            <a:spLocks noGrp="1"/>
          </p:cNvSpPr>
          <p:nvPr>
            <p:ph type="sldNum" sz="quarter" idx="12"/>
          </p:nvPr>
        </p:nvSpPr>
        <p:spPr/>
        <p:txBody>
          <a:bodyPr/>
          <a:lstStyle/>
          <a:p>
            <a:fld id="{99C9CAEB-D5FD-4FF5-829B-3AE978556A0D}" type="slidenum">
              <a:rPr lang="en-PH" smtClean="0"/>
              <a:t>5</a:t>
            </a:fld>
            <a:endParaRPr lang="en-PH" dirty="0"/>
          </a:p>
        </p:txBody>
      </p:sp>
      <p:sp>
        <p:nvSpPr>
          <p:cNvPr id="8" name="Subtitle 2">
            <a:extLst/>
          </p:cNvPr>
          <p:cNvSpPr txBox="1">
            <a:spLocks/>
          </p:cNvSpPr>
          <p:nvPr/>
        </p:nvSpPr>
        <p:spPr>
          <a:xfrm>
            <a:off x="457680" y="293809"/>
            <a:ext cx="7865118" cy="7127632"/>
          </a:xfrm>
          <a:prstGeom prst="rect">
            <a:avLst/>
          </a:prstGeom>
          <a:ln>
            <a:noFill/>
          </a:ln>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endParaRPr lang="en-PH" sz="2800" dirty="0">
              <a:effectLst>
                <a:outerShdw blurRad="38100" dist="38100" dir="2700000" algn="tl">
                  <a:schemeClr val="bg1">
                    <a:alpha val="43000"/>
                  </a:schemeClr>
                </a:outerShdw>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9" name="Subtitle 2">
            <a:extLst/>
          </p:cNvPr>
          <p:cNvSpPr txBox="1">
            <a:spLocks/>
          </p:cNvSpPr>
          <p:nvPr/>
        </p:nvSpPr>
        <p:spPr>
          <a:xfrm>
            <a:off x="9277677" y="8311244"/>
            <a:ext cx="8786463" cy="2488519"/>
          </a:xfrm>
          <a:prstGeom prst="rect">
            <a:avLst/>
          </a:prstGeom>
          <a:ln>
            <a:noFill/>
          </a:ln>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spcBef>
                <a:spcPts val="0"/>
              </a:spcBef>
            </a:pPr>
            <a:r>
              <a:rPr lang="en-PH" sz="2000" i="1" dirty="0">
                <a:effectLst>
                  <a:outerShdw blurRad="38100" dist="38100" dir="2700000" algn="tl">
                    <a:schemeClr val="bg1">
                      <a:alpha val="43000"/>
                    </a:schemeClr>
                  </a:outerShdw>
                </a:effectLst>
                <a:latin typeface="Verdana" panose="020B0604030504040204" pitchFamily="34" charset="0"/>
                <a:ea typeface="Verdana" panose="020B0604030504040204" pitchFamily="34" charset="0"/>
                <a:cs typeface="Times New Roman" panose="02020603050405020304" pitchFamily="18" charset="0"/>
              </a:rPr>
              <a:t>I want to thank Kenneth Domingo for gathering the data (video) with me and helping me with some technicalities in my coding. Here’s a GIF of my results!</a:t>
            </a:r>
          </a:p>
          <a:p>
            <a:pPr algn="just">
              <a:lnSpc>
                <a:spcPct val="100000"/>
              </a:lnSpc>
              <a:spcBef>
                <a:spcPts val="0"/>
              </a:spcBef>
            </a:pPr>
            <a:r>
              <a:rPr lang="en-PH" sz="2000" i="1" dirty="0">
                <a:effectLst>
                  <a:outerShdw blurRad="38100" dist="38100" dir="2700000" algn="tl">
                    <a:schemeClr val="bg1">
                      <a:alpha val="43000"/>
                    </a:schemeClr>
                  </a:outerShdw>
                </a:effectLst>
                <a:latin typeface="Verdana" panose="020B0604030504040204" pitchFamily="34" charset="0"/>
                <a:ea typeface="Verdana" panose="020B0604030504040204" pitchFamily="34" charset="0"/>
                <a:cs typeface="Times New Roman" panose="02020603050405020304" pitchFamily="18" charset="0"/>
              </a:rPr>
              <a:t>In this activity, I’d give myself a </a:t>
            </a:r>
            <a:r>
              <a:rPr lang="en-PH" sz="2000" b="1" i="1" dirty="0">
                <a:effectLst>
                  <a:outerShdw blurRad="38100" dist="38100" dir="2700000" algn="tl">
                    <a:schemeClr val="bg1">
                      <a:alpha val="43000"/>
                    </a:schemeClr>
                  </a:outerShdw>
                </a:effectLst>
                <a:latin typeface="Verdana" panose="020B0604030504040204" pitchFamily="34" charset="0"/>
                <a:ea typeface="Verdana" panose="020B0604030504040204" pitchFamily="34" charset="0"/>
                <a:cs typeface="Times New Roman" panose="02020603050405020304" pitchFamily="18" charset="0"/>
              </a:rPr>
              <a:t>10.</a:t>
            </a:r>
          </a:p>
          <a:p>
            <a:pPr algn="just">
              <a:lnSpc>
                <a:spcPct val="100000"/>
              </a:lnSpc>
              <a:spcBef>
                <a:spcPts val="0"/>
              </a:spcBef>
            </a:pPr>
            <a:endParaRPr lang="en-PH" sz="2000" b="1" dirty="0">
              <a:effectLst>
                <a:outerShdw blurRad="38100" dist="38100" dir="2700000" algn="tl">
                  <a:schemeClr val="bg1">
                    <a:alpha val="43000"/>
                  </a:schemeClr>
                </a:outerShdw>
              </a:effectLst>
              <a:latin typeface="Verdana" panose="020B0604030504040204" pitchFamily="34" charset="0"/>
              <a:ea typeface="Verdana" panose="020B0604030504040204" pitchFamily="34" charset="0"/>
              <a:cs typeface="Times New Roman" panose="02020603050405020304" pitchFamily="18" charset="0"/>
            </a:endParaRPr>
          </a:p>
          <a:p>
            <a:pPr algn="just">
              <a:lnSpc>
                <a:spcPct val="100000"/>
              </a:lnSpc>
              <a:spcBef>
                <a:spcPts val="0"/>
              </a:spcBef>
            </a:pPr>
            <a:r>
              <a:rPr lang="en-PH" sz="2000" dirty="0">
                <a:effectLst>
                  <a:outerShdw blurRad="38100" dist="38100" dir="2700000" algn="tl">
                    <a:schemeClr val="bg1">
                      <a:alpha val="43000"/>
                    </a:schemeClr>
                  </a:outerShdw>
                </a:effectLst>
                <a:latin typeface="Verdana" panose="020B0604030504040204" pitchFamily="34" charset="0"/>
                <a:ea typeface="Verdana" panose="020B0604030504040204" pitchFamily="34" charset="0"/>
                <a:cs typeface="Times New Roman" panose="02020603050405020304" pitchFamily="18" charset="0"/>
              </a:rPr>
              <a:t>References: </a:t>
            </a:r>
          </a:p>
          <a:p>
            <a:pPr algn="just">
              <a:lnSpc>
                <a:spcPct val="100000"/>
              </a:lnSpc>
              <a:spcBef>
                <a:spcPts val="0"/>
              </a:spcBef>
            </a:pPr>
            <a:r>
              <a:rPr lang="en-PH" sz="2000" dirty="0">
                <a:effectLst>
                  <a:outerShdw blurRad="38100" dist="38100" dir="2700000" algn="tl">
                    <a:schemeClr val="bg1">
                      <a:alpha val="43000"/>
                    </a:schemeClr>
                  </a:outerShdw>
                </a:effectLst>
                <a:latin typeface="Verdana" panose="020B0604030504040204" pitchFamily="34" charset="0"/>
                <a:ea typeface="Verdana" panose="020B0604030504040204" pitchFamily="34" charset="0"/>
                <a:cs typeface="Times New Roman" panose="02020603050405020304" pitchFamily="18" charset="0"/>
              </a:rPr>
              <a:t>[1] M. Soriano, “Basic Video Processing”, 2019.</a:t>
            </a:r>
          </a:p>
          <a:p>
            <a:pPr algn="just">
              <a:lnSpc>
                <a:spcPct val="100000"/>
              </a:lnSpc>
              <a:spcBef>
                <a:spcPts val="0"/>
              </a:spcBef>
            </a:pPr>
            <a:endParaRPr lang="en-PH" sz="2000" dirty="0">
              <a:effectLst>
                <a:outerShdw blurRad="38100" dist="38100" dir="2700000" algn="tl">
                  <a:schemeClr val="bg1">
                    <a:alpha val="43000"/>
                  </a:schemeClr>
                </a:outerShdw>
              </a:effectLst>
              <a:latin typeface="Verdana" panose="020B0604030504040204" pitchFamily="34" charset="0"/>
              <a:ea typeface="Verdana" panose="020B060403050404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F25E8E34-5274-47CE-A5C2-2B6457EA1237}"/>
              </a:ext>
            </a:extLst>
          </p:cNvPr>
          <p:cNvGrpSpPr/>
          <p:nvPr/>
        </p:nvGrpSpPr>
        <p:grpSpPr>
          <a:xfrm>
            <a:off x="0" y="-1"/>
            <a:ext cx="8322798" cy="10799763"/>
            <a:chOff x="0" y="-1"/>
            <a:chExt cx="8322798" cy="10799763"/>
          </a:xfrm>
        </p:grpSpPr>
        <p:sp>
          <p:nvSpPr>
            <p:cNvPr id="11" name="Flowchart: Manual Input 10">
              <a:extLst>
                <a:ext uri="{FF2B5EF4-FFF2-40B4-BE49-F238E27FC236}">
                  <a16:creationId xmlns:a16="http://schemas.microsoft.com/office/drawing/2014/main" id="{90AC61B8-4EB4-4474-AC2C-2B1DE363BCA0}"/>
                </a:ext>
              </a:extLst>
            </p:cNvPr>
            <p:cNvSpPr/>
            <p:nvPr/>
          </p:nvSpPr>
          <p:spPr>
            <a:xfrm rot="16200000" flipH="1" flipV="1">
              <a:off x="-2913857" y="2913856"/>
              <a:ext cx="10799763" cy="4972050"/>
            </a:xfrm>
            <a:prstGeom prst="flowChartManualInput">
              <a:avLst/>
            </a:prstGeom>
            <a:pattFill prst="lgGrid">
              <a:fgClr>
                <a:srgbClr val="00002E"/>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Flowchart: Manual Input 6">
              <a:extLst>
                <a:ext uri="{FF2B5EF4-FFF2-40B4-BE49-F238E27FC236}">
                  <a16:creationId xmlns:a16="http://schemas.microsoft.com/office/drawing/2014/main" id="{60E24BBE-1B9E-4884-A93D-1B5FCA26D2A4}"/>
                </a:ext>
              </a:extLst>
            </p:cNvPr>
            <p:cNvSpPr/>
            <p:nvPr/>
          </p:nvSpPr>
          <p:spPr>
            <a:xfrm rot="16200000" flipH="1" flipV="1">
              <a:off x="436891" y="2913856"/>
              <a:ext cx="10799763" cy="4972050"/>
            </a:xfrm>
            <a:prstGeom prst="flowChartManualInput">
              <a:avLst/>
            </a:prstGeom>
            <a:pattFill prst="lgGrid">
              <a:fgClr>
                <a:srgbClr val="00002E"/>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10" name="Subtitle 2">
            <a:extLst>
              <a:ext uri="{FF2B5EF4-FFF2-40B4-BE49-F238E27FC236}">
                <a16:creationId xmlns:a16="http://schemas.microsoft.com/office/drawing/2014/main" id="{4A4C3162-36A2-4A69-AF65-E858C7A6A20F}"/>
              </a:ext>
            </a:extLst>
          </p:cNvPr>
          <p:cNvSpPr txBox="1">
            <a:spLocks/>
          </p:cNvSpPr>
          <p:nvPr/>
        </p:nvSpPr>
        <p:spPr>
          <a:xfrm>
            <a:off x="669514" y="630969"/>
            <a:ext cx="6207535" cy="9378811"/>
          </a:xfrm>
          <a:prstGeom prst="rect">
            <a:avLst/>
          </a:prstGeom>
          <a:ln>
            <a:noFill/>
          </a:ln>
        </p:spPr>
        <p:txBody>
          <a:bodyPr vert="horz" lIns="42863" tIns="21431" rIns="42863" bIns="21431"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US" sz="2600" dirty="0">
                <a:solidFill>
                  <a:schemeClr val="bg1"/>
                </a:solidFill>
                <a:effectLst>
                  <a:outerShdw dist="50800" dir="2400000" algn="tl">
                    <a:srgbClr val="C00000"/>
                  </a:outerShdw>
                </a:effectLst>
                <a:latin typeface="Verdana" panose="020B0604030504040204" pitchFamily="34" charset="0"/>
                <a:ea typeface="Verdana" panose="020B0604030504040204" pitchFamily="34" charset="0"/>
                <a:cs typeface="Times New Roman" panose="02020603050405020304" pitchFamily="18" charset="0"/>
              </a:rPr>
              <a:t>	To convert pixel values to position, the pixel-to-meter relation was obtained by relating the balls diameter in meters and in pixels. It was found that 6.5 cm correspond to 104.65 pixels. Hence, the position plot was converted to meters. In Fig. 4, velocity was calculated by differentiating the time-varying position and the acceleration was taken to be the derivative of the velocity. I employed </a:t>
            </a:r>
            <a:r>
              <a:rPr lang="en-US" sz="2600" i="1" dirty="0" err="1">
                <a:solidFill>
                  <a:schemeClr val="bg1"/>
                </a:solidFill>
                <a:effectLst>
                  <a:outerShdw dist="50800" dir="2400000" algn="tl">
                    <a:srgbClr val="C00000"/>
                  </a:outerShdw>
                </a:effectLst>
                <a:latin typeface="Verdana" panose="020B0604030504040204" pitchFamily="34" charset="0"/>
                <a:ea typeface="Verdana" panose="020B0604030504040204" pitchFamily="34" charset="0"/>
                <a:cs typeface="Times New Roman" panose="02020603050405020304" pitchFamily="18" charset="0"/>
              </a:rPr>
              <a:t>numpy.gradient</a:t>
            </a:r>
            <a:r>
              <a:rPr lang="en-US" sz="2600" i="1" dirty="0">
                <a:solidFill>
                  <a:schemeClr val="bg1"/>
                </a:solidFill>
                <a:effectLst>
                  <a:outerShdw dist="50800" dir="2400000" algn="tl">
                    <a:srgbClr val="C00000"/>
                  </a:outerShdw>
                </a:effectLst>
                <a:latin typeface="Verdana" panose="020B0604030504040204" pitchFamily="34" charset="0"/>
                <a:ea typeface="Verdana" panose="020B0604030504040204" pitchFamily="34" charset="0"/>
                <a:cs typeface="Times New Roman" panose="02020603050405020304" pitchFamily="18" charset="0"/>
              </a:rPr>
              <a:t> </a:t>
            </a:r>
            <a:r>
              <a:rPr lang="en-US" sz="2600" dirty="0">
                <a:solidFill>
                  <a:schemeClr val="bg1"/>
                </a:solidFill>
                <a:effectLst>
                  <a:outerShdw dist="50800" dir="2400000" algn="tl">
                    <a:srgbClr val="C00000"/>
                  </a:outerShdw>
                </a:effectLst>
                <a:latin typeface="Verdana" panose="020B0604030504040204" pitchFamily="34" charset="0"/>
                <a:ea typeface="Verdana" panose="020B0604030504040204" pitchFamily="34" charset="0"/>
                <a:cs typeface="Times New Roman" panose="02020603050405020304" pitchFamily="18" charset="0"/>
              </a:rPr>
              <a:t>for the differentiation operation. The mean acceleration for the segments when the ball was in motion is calculated to be -9.61147 m/s</a:t>
            </a:r>
            <a:r>
              <a:rPr lang="en-US" sz="2600" baseline="30000" dirty="0">
                <a:solidFill>
                  <a:schemeClr val="bg1"/>
                </a:solidFill>
                <a:effectLst>
                  <a:outerShdw dist="50800" dir="2400000" algn="tl">
                    <a:srgbClr val="C00000"/>
                  </a:outerShdw>
                </a:effectLst>
                <a:latin typeface="Verdana" panose="020B0604030504040204" pitchFamily="34" charset="0"/>
                <a:ea typeface="Verdana" panose="020B0604030504040204" pitchFamily="34" charset="0"/>
                <a:cs typeface="Times New Roman" panose="02020603050405020304" pitchFamily="18" charset="0"/>
              </a:rPr>
              <a:t>2</a:t>
            </a:r>
            <a:r>
              <a:rPr lang="en-US" sz="2600" dirty="0">
                <a:solidFill>
                  <a:schemeClr val="bg1"/>
                </a:solidFill>
                <a:effectLst>
                  <a:outerShdw dist="50800" dir="2400000" algn="tl">
                    <a:srgbClr val="C00000"/>
                  </a:outerShdw>
                </a:effectLst>
                <a:latin typeface="Verdana" panose="020B0604030504040204" pitchFamily="34" charset="0"/>
                <a:ea typeface="Verdana" panose="020B0604030504040204" pitchFamily="34" charset="0"/>
                <a:cs typeface="Times New Roman" panose="02020603050405020304" pitchFamily="18" charset="0"/>
              </a:rPr>
              <a:t>, around 2% error from the theoretical acceleration due to gravity. Using basic video processing, I was able to extract information necessary to solve a classical mechanics problem with high accuracy.</a:t>
            </a:r>
          </a:p>
        </p:txBody>
      </p:sp>
    </p:spTree>
    <p:extLst>
      <p:ext uri="{BB962C8B-B14F-4D97-AF65-F5344CB8AC3E}">
        <p14:creationId xmlns:p14="http://schemas.microsoft.com/office/powerpoint/2010/main" val="28110350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699E4358321A4FBFBCFBDB94B2748D" ma:contentTypeVersion="2" ma:contentTypeDescription="Create a new document." ma:contentTypeScope="" ma:versionID="00b2111a058ebced0b003cfc4275778c">
  <xsd:schema xmlns:xsd="http://www.w3.org/2001/XMLSchema" xmlns:xs="http://www.w3.org/2001/XMLSchema" xmlns:p="http://schemas.microsoft.com/office/2006/metadata/properties" xmlns:ns3="f3eb4074-24aa-4486-9f24-4d27e147b143" targetNamespace="http://schemas.microsoft.com/office/2006/metadata/properties" ma:root="true" ma:fieldsID="3f1e1dd0fe056fe9b221c1a6531c1c17" ns3:_="">
    <xsd:import namespace="f3eb4074-24aa-4486-9f24-4d27e147b143"/>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eb4074-24aa-4486-9f24-4d27e147b1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4D2C21-AC43-40DE-B7D7-3ECB19D87574}">
  <ds:schemaRefs>
    <ds:schemaRef ds:uri="http://schemas.microsoft.com/sharepoint/v3/contenttype/forms"/>
  </ds:schemaRefs>
</ds:datastoreItem>
</file>

<file path=customXml/itemProps2.xml><?xml version="1.0" encoding="utf-8"?>
<ds:datastoreItem xmlns:ds="http://schemas.openxmlformats.org/officeDocument/2006/customXml" ds:itemID="{3404D5AC-D0F5-4A6E-A80D-E868C1C9A1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eb4074-24aa-4486-9f24-4d27e147b1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FFC093-2DD1-4AEE-B5F2-BE187ED346FE}">
  <ds:schemaRefs>
    <ds:schemaRef ds:uri="http://schemas.microsoft.com/office/2006/metadata/properties"/>
    <ds:schemaRef ds:uri="f3eb4074-24aa-4486-9f24-4d27e147b143"/>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2568</TotalTime>
  <Words>354</Words>
  <Application>Microsoft Office PowerPoint</Application>
  <PresentationFormat>Custom</PresentationFormat>
  <Paragraphs>26</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Trebuchet MS</vt:lpstr>
      <vt:lpstr>Verdana</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162</cp:revision>
  <dcterms:created xsi:type="dcterms:W3CDTF">2019-08-27T13:25:33Z</dcterms:created>
  <dcterms:modified xsi:type="dcterms:W3CDTF">2019-10-16T11:36:45Z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0x010100AD699E4358321A4FBFBCFBDB94B2748D</vt:lpwstr>
  </property>
</Properties>
</file>